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11" r:id="rId5"/>
  </p:sldMasterIdLst>
  <p:notesMasterIdLst>
    <p:notesMasterId r:id="rId51"/>
  </p:notesMasterIdLst>
  <p:handoutMasterIdLst>
    <p:handoutMasterId r:id="rId52"/>
  </p:handoutMasterIdLst>
  <p:sldIdLst>
    <p:sldId id="327" r:id="rId6"/>
    <p:sldId id="330" r:id="rId7"/>
    <p:sldId id="331" r:id="rId8"/>
    <p:sldId id="332" r:id="rId9"/>
    <p:sldId id="333" r:id="rId10"/>
    <p:sldId id="263" r:id="rId11"/>
    <p:sldId id="299" r:id="rId12"/>
    <p:sldId id="302" r:id="rId13"/>
    <p:sldId id="264" r:id="rId14"/>
    <p:sldId id="265" r:id="rId15"/>
    <p:sldId id="266" r:id="rId16"/>
    <p:sldId id="276" r:id="rId17"/>
    <p:sldId id="303" r:id="rId18"/>
    <p:sldId id="293" r:id="rId19"/>
    <p:sldId id="277" r:id="rId20"/>
    <p:sldId id="33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335" r:id="rId38"/>
    <p:sldId id="296" r:id="rId39"/>
    <p:sldId id="318" r:id="rId40"/>
    <p:sldId id="319" r:id="rId41"/>
    <p:sldId id="336" r:id="rId42"/>
    <p:sldId id="322" r:id="rId43"/>
    <p:sldId id="323" r:id="rId44"/>
    <p:sldId id="324" r:id="rId45"/>
    <p:sldId id="337" r:id="rId46"/>
    <p:sldId id="289" r:id="rId47"/>
    <p:sldId id="320" r:id="rId48"/>
    <p:sldId id="274" r:id="rId49"/>
    <p:sldId id="338"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2E1437-DD0D-4AFF-A7E5-CB433158CBC0}" v="46" dt="2025-02-13T18:18:51.07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06" autoAdjust="0"/>
    <p:restoredTop sz="85174"/>
  </p:normalViewPr>
  <p:slideViewPr>
    <p:cSldViewPr snapToGrid="0" snapToObjects="1">
      <p:cViewPr>
        <p:scale>
          <a:sx n="79" d="100"/>
          <a:sy n="79" d="100"/>
        </p:scale>
        <p:origin x="84" y="2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a Haide" userId="e25afab2197de706" providerId="LiveId" clId="{9D2E1437-DD0D-4AFF-A7E5-CB433158CBC0}"/>
    <pc:docChg chg="undo custSel addSld delSld modSld sldOrd">
      <pc:chgData name="Nina Haide" userId="e25afab2197de706" providerId="LiveId" clId="{9D2E1437-DD0D-4AFF-A7E5-CB433158CBC0}" dt="2025-02-13T18:18:51.073" v="1871" actId="14100"/>
      <pc:docMkLst>
        <pc:docMk/>
      </pc:docMkLst>
      <pc:sldChg chg="modSp del mod">
        <pc:chgData name="Nina Haide" userId="e25afab2197de706" providerId="LiveId" clId="{9D2E1437-DD0D-4AFF-A7E5-CB433158CBC0}" dt="2025-02-13T13:32:03.864" v="134" actId="47"/>
        <pc:sldMkLst>
          <pc:docMk/>
          <pc:sldMk cId="1553432724" sldId="262"/>
        </pc:sldMkLst>
        <pc:spChg chg="mod">
          <ac:chgData name="Nina Haide" userId="e25afab2197de706" providerId="LiveId" clId="{9D2E1437-DD0D-4AFF-A7E5-CB433158CBC0}" dt="2025-02-13T13:31:47.130" v="129" actId="27636"/>
          <ac:spMkLst>
            <pc:docMk/>
            <pc:sldMk cId="1553432724" sldId="262"/>
            <ac:spMk id="7" creationId="{0BFEC426-B615-E549-83E5-140FD588BC64}"/>
          </ac:spMkLst>
        </pc:spChg>
      </pc:sldChg>
      <pc:sldChg chg="addSp modSp mod setBg">
        <pc:chgData name="Nina Haide" userId="e25afab2197de706" providerId="LiveId" clId="{9D2E1437-DD0D-4AFF-A7E5-CB433158CBC0}" dt="2025-02-13T13:39:17.076" v="310" actId="2711"/>
        <pc:sldMkLst>
          <pc:docMk/>
          <pc:sldMk cId="3288665831" sldId="263"/>
        </pc:sldMkLst>
        <pc:spChg chg="mod ord">
          <ac:chgData name="Nina Haide" userId="e25afab2197de706" providerId="LiveId" clId="{9D2E1437-DD0D-4AFF-A7E5-CB433158CBC0}" dt="2025-02-13T13:39:10.197" v="309" actId="20577"/>
          <ac:spMkLst>
            <pc:docMk/>
            <pc:sldMk cId="3288665831" sldId="263"/>
            <ac:spMk id="5" creationId="{1B07C49E-AFFC-EC46-8930-E4D428F5F943}"/>
          </ac:spMkLst>
        </pc:spChg>
        <pc:spChg chg="mod ord">
          <ac:chgData name="Nina Haide" userId="e25afab2197de706" providerId="LiveId" clId="{9D2E1437-DD0D-4AFF-A7E5-CB433158CBC0}" dt="2025-02-13T13:36:36.044" v="235" actId="26606"/>
          <ac:spMkLst>
            <pc:docMk/>
            <pc:sldMk cId="3288665831" sldId="263"/>
            <ac:spMk id="6" creationId="{772D0411-8FF8-C540-84AE-DBA0703D368C}"/>
          </ac:spMkLst>
        </pc:spChg>
        <pc:spChg chg="mod">
          <ac:chgData name="Nina Haide" userId="e25afab2197de706" providerId="LiveId" clId="{9D2E1437-DD0D-4AFF-A7E5-CB433158CBC0}" dt="2025-02-13T13:39:17.076" v="310" actId="2711"/>
          <ac:spMkLst>
            <pc:docMk/>
            <pc:sldMk cId="3288665831" sldId="263"/>
            <ac:spMk id="12" creationId="{D77AC1D2-8B41-4A7A-88CF-41E6B7D8C98D}"/>
          </ac:spMkLst>
        </pc:spChg>
        <pc:picChg chg="add">
          <ac:chgData name="Nina Haide" userId="e25afab2197de706" providerId="LiveId" clId="{9D2E1437-DD0D-4AFF-A7E5-CB433158CBC0}" dt="2025-02-13T13:36:36.044" v="235" actId="26606"/>
          <ac:picMkLst>
            <pc:docMk/>
            <pc:sldMk cId="3288665831" sldId="263"/>
            <ac:picMk id="16" creationId="{A8F09877-41E8-3EAD-652B-5C7C7F79134F}"/>
          </ac:picMkLst>
        </pc:picChg>
        <pc:picChg chg="add">
          <ac:chgData name="Nina Haide" userId="e25afab2197de706" providerId="LiveId" clId="{9D2E1437-DD0D-4AFF-A7E5-CB433158CBC0}" dt="2025-02-13T13:36:36.044" v="235" actId="26606"/>
          <ac:picMkLst>
            <pc:docMk/>
            <pc:sldMk cId="3288665831" sldId="263"/>
            <ac:picMk id="19" creationId="{A53ED3FC-3BE8-4F1F-BEF1-74B1C721718A}"/>
          </ac:picMkLst>
        </pc:picChg>
      </pc:sldChg>
      <pc:sldChg chg="addSp modSp mod setBg">
        <pc:chgData name="Nina Haide" userId="e25afab2197de706" providerId="LiveId" clId="{9D2E1437-DD0D-4AFF-A7E5-CB433158CBC0}" dt="2025-02-13T14:37:17.556" v="384" actId="14100"/>
        <pc:sldMkLst>
          <pc:docMk/>
          <pc:sldMk cId="2987552906" sldId="264"/>
        </pc:sldMkLst>
        <pc:spChg chg="mod ord">
          <ac:chgData name="Nina Haide" userId="e25afab2197de706" providerId="LiveId" clId="{9D2E1437-DD0D-4AFF-A7E5-CB433158CBC0}" dt="2025-02-13T14:28:32.024" v="360" actId="26606"/>
          <ac:spMkLst>
            <pc:docMk/>
            <pc:sldMk cId="2987552906" sldId="264"/>
            <ac:spMk id="4" creationId="{EE021CA9-7CB7-1046-8FA0-21F127C19A59}"/>
          </ac:spMkLst>
        </pc:spChg>
        <pc:spChg chg="mod ord">
          <ac:chgData name="Nina Haide" userId="e25afab2197de706" providerId="LiveId" clId="{9D2E1437-DD0D-4AFF-A7E5-CB433158CBC0}" dt="2025-02-13T14:30:15.058" v="378" actId="5793"/>
          <ac:spMkLst>
            <pc:docMk/>
            <pc:sldMk cId="2987552906" sldId="264"/>
            <ac:spMk id="5" creationId="{1B07C49E-AFFC-EC46-8930-E4D428F5F943}"/>
          </ac:spMkLst>
        </pc:spChg>
        <pc:spChg chg="add mod">
          <ac:chgData name="Nina Haide" userId="e25afab2197de706" providerId="LiveId" clId="{9D2E1437-DD0D-4AFF-A7E5-CB433158CBC0}" dt="2025-02-13T14:37:17.556" v="384" actId="14100"/>
          <ac:spMkLst>
            <pc:docMk/>
            <pc:sldMk cId="2987552906" sldId="264"/>
            <ac:spMk id="7" creationId="{7FED8083-D919-FF0F-6779-2EA426B60AAF}"/>
          </ac:spMkLst>
        </pc:spChg>
        <pc:spChg chg="mod">
          <ac:chgData name="Nina Haide" userId="e25afab2197de706" providerId="LiveId" clId="{9D2E1437-DD0D-4AFF-A7E5-CB433158CBC0}" dt="2025-02-13T14:30:24.764" v="379" actId="2711"/>
          <ac:spMkLst>
            <pc:docMk/>
            <pc:sldMk cId="2987552906" sldId="264"/>
            <ac:spMk id="8" creationId="{2A665A13-3129-46DF-B847-F273F3E96BE6}"/>
          </ac:spMkLst>
        </pc:spChg>
        <pc:picChg chg="add mod">
          <ac:chgData name="Nina Haide" userId="e25afab2197de706" providerId="LiveId" clId="{9D2E1437-DD0D-4AFF-A7E5-CB433158CBC0}" dt="2025-02-13T14:28:48.483" v="365" actId="1076"/>
          <ac:picMkLst>
            <pc:docMk/>
            <pc:sldMk cId="2987552906" sldId="264"/>
            <ac:picMk id="3" creationId="{5BC4432E-F685-50D3-11D8-A3340AAE1CA4}"/>
          </ac:picMkLst>
        </pc:picChg>
        <pc:picChg chg="add">
          <ac:chgData name="Nina Haide" userId="e25afab2197de706" providerId="LiveId" clId="{9D2E1437-DD0D-4AFF-A7E5-CB433158CBC0}" dt="2025-02-13T14:28:32.024" v="360" actId="26606"/>
          <ac:picMkLst>
            <pc:docMk/>
            <pc:sldMk cId="2987552906" sldId="264"/>
            <ac:picMk id="13" creationId="{A53ED3FC-3BE8-4F1F-BEF1-74B1C721718A}"/>
          </ac:picMkLst>
        </pc:picChg>
      </pc:sldChg>
      <pc:sldChg chg="addSp modSp mod ord setBg">
        <pc:chgData name="Nina Haide" userId="e25afab2197de706" providerId="LiveId" clId="{9D2E1437-DD0D-4AFF-A7E5-CB433158CBC0}" dt="2025-02-13T14:59:43.055" v="560" actId="20577"/>
        <pc:sldMkLst>
          <pc:docMk/>
          <pc:sldMk cId="1578726356" sldId="265"/>
        </pc:sldMkLst>
        <pc:spChg chg="mod">
          <ac:chgData name="Nina Haide" userId="e25afab2197de706" providerId="LiveId" clId="{9D2E1437-DD0D-4AFF-A7E5-CB433158CBC0}" dt="2025-02-13T14:58:11.973" v="538" actId="1076"/>
          <ac:spMkLst>
            <pc:docMk/>
            <pc:sldMk cId="1578726356" sldId="265"/>
            <ac:spMk id="3" creationId="{32405FDA-CB27-4506-BA80-B7DD00CB25C5}"/>
          </ac:spMkLst>
        </pc:spChg>
        <pc:spChg chg="mod ord">
          <ac:chgData name="Nina Haide" userId="e25afab2197de706" providerId="LiveId" clId="{9D2E1437-DD0D-4AFF-A7E5-CB433158CBC0}" dt="2025-02-13T14:56:25.427" v="509" actId="26606"/>
          <ac:spMkLst>
            <pc:docMk/>
            <pc:sldMk cId="1578726356" sldId="265"/>
            <ac:spMk id="4" creationId="{617B1B70-690D-5945-90C2-196E1304B45D}"/>
          </ac:spMkLst>
        </pc:spChg>
        <pc:spChg chg="mod ord">
          <ac:chgData name="Nina Haide" userId="e25afab2197de706" providerId="LiveId" clId="{9D2E1437-DD0D-4AFF-A7E5-CB433158CBC0}" dt="2025-02-13T14:57:59.168" v="536" actId="1076"/>
          <ac:spMkLst>
            <pc:docMk/>
            <pc:sldMk cId="1578726356" sldId="265"/>
            <ac:spMk id="5" creationId="{1B07C49E-AFFC-EC46-8930-E4D428F5F943}"/>
          </ac:spMkLst>
        </pc:spChg>
        <pc:spChg chg="add mod">
          <ac:chgData name="Nina Haide" userId="e25afab2197de706" providerId="LiveId" clId="{9D2E1437-DD0D-4AFF-A7E5-CB433158CBC0}" dt="2025-02-13T14:59:43.055" v="560" actId="20577"/>
          <ac:spMkLst>
            <pc:docMk/>
            <pc:sldMk cId="1578726356" sldId="265"/>
            <ac:spMk id="6" creationId="{F59C805D-35B0-23EB-5C52-76206B282B1E}"/>
          </ac:spMkLst>
        </pc:spChg>
        <pc:picChg chg="add mod">
          <ac:chgData name="Nina Haide" userId="e25afab2197de706" providerId="LiveId" clId="{9D2E1437-DD0D-4AFF-A7E5-CB433158CBC0}" dt="2025-02-13T14:56:35.686" v="511" actId="1076"/>
          <ac:picMkLst>
            <pc:docMk/>
            <pc:sldMk cId="1578726356" sldId="265"/>
            <ac:picMk id="9" creationId="{4459147E-F3F2-3FF9-76C2-3277363B4CE7}"/>
          </ac:picMkLst>
        </pc:picChg>
        <pc:picChg chg="add">
          <ac:chgData name="Nina Haide" userId="e25afab2197de706" providerId="LiveId" clId="{9D2E1437-DD0D-4AFF-A7E5-CB433158CBC0}" dt="2025-02-13T14:56:25.427" v="509" actId="26606"/>
          <ac:picMkLst>
            <pc:docMk/>
            <pc:sldMk cId="1578726356" sldId="265"/>
            <ac:picMk id="12" creationId="{A53ED3FC-3BE8-4F1F-BEF1-74B1C721718A}"/>
          </ac:picMkLst>
        </pc:picChg>
      </pc:sldChg>
      <pc:sldChg chg="addSp delSp modSp mod setBg">
        <pc:chgData name="Nina Haide" userId="e25afab2197de706" providerId="LiveId" clId="{9D2E1437-DD0D-4AFF-A7E5-CB433158CBC0}" dt="2025-02-13T15:11:16.165" v="565" actId="1076"/>
        <pc:sldMkLst>
          <pc:docMk/>
          <pc:sldMk cId="779971636" sldId="266"/>
        </pc:sldMkLst>
        <pc:spChg chg="mod">
          <ac:chgData name="Nina Haide" userId="e25afab2197de706" providerId="LiveId" clId="{9D2E1437-DD0D-4AFF-A7E5-CB433158CBC0}" dt="2025-02-13T14:54:37.863" v="496" actId="1076"/>
          <ac:spMkLst>
            <pc:docMk/>
            <pc:sldMk cId="779971636" sldId="266"/>
            <ac:spMk id="3" creationId="{D9E97D81-A978-4758-8A93-47C19B104075}"/>
          </ac:spMkLst>
        </pc:spChg>
        <pc:spChg chg="mod ord">
          <ac:chgData name="Nina Haide" userId="e25afab2197de706" providerId="LiveId" clId="{9D2E1437-DD0D-4AFF-A7E5-CB433158CBC0}" dt="2025-02-13T14:48:29.536" v="410" actId="26606"/>
          <ac:spMkLst>
            <pc:docMk/>
            <pc:sldMk cId="779971636" sldId="266"/>
            <ac:spMk id="4" creationId="{2C4E03D3-761E-7549-A4C6-7E585EBC4F01}"/>
          </ac:spMkLst>
        </pc:spChg>
        <pc:spChg chg="mod ord">
          <ac:chgData name="Nina Haide" userId="e25afab2197de706" providerId="LiveId" clId="{9D2E1437-DD0D-4AFF-A7E5-CB433158CBC0}" dt="2025-02-13T14:55:17.504" v="503" actId="14100"/>
          <ac:spMkLst>
            <pc:docMk/>
            <pc:sldMk cId="779971636" sldId="266"/>
            <ac:spMk id="5" creationId="{1B07C49E-AFFC-EC46-8930-E4D428F5F943}"/>
          </ac:spMkLst>
        </pc:spChg>
        <pc:spChg chg="add del mod">
          <ac:chgData name="Nina Haide" userId="e25afab2197de706" providerId="LiveId" clId="{9D2E1437-DD0D-4AFF-A7E5-CB433158CBC0}" dt="2025-02-13T14:59:32.107" v="541" actId="21"/>
          <ac:spMkLst>
            <pc:docMk/>
            <pc:sldMk cId="779971636" sldId="266"/>
            <ac:spMk id="6" creationId="{F59C805D-35B0-23EB-5C52-76206B282B1E}"/>
          </ac:spMkLst>
        </pc:spChg>
        <pc:spChg chg="add mod">
          <ac:chgData name="Nina Haide" userId="e25afab2197de706" providerId="LiveId" clId="{9D2E1437-DD0D-4AFF-A7E5-CB433158CBC0}" dt="2025-02-13T15:11:16.165" v="565" actId="1076"/>
          <ac:spMkLst>
            <pc:docMk/>
            <pc:sldMk cId="779971636" sldId="266"/>
            <ac:spMk id="8" creationId="{B3DCC531-331F-4501-1634-F0CB83876506}"/>
          </ac:spMkLst>
        </pc:spChg>
        <pc:picChg chg="add mod">
          <ac:chgData name="Nina Haide" userId="e25afab2197de706" providerId="LiveId" clId="{9D2E1437-DD0D-4AFF-A7E5-CB433158CBC0}" dt="2025-02-13T14:53:51.523" v="488" actId="1076"/>
          <ac:picMkLst>
            <pc:docMk/>
            <pc:sldMk cId="779971636" sldId="266"/>
            <ac:picMk id="9" creationId="{8DD7F480-EF63-78D9-A708-C7E4E1FE2F66}"/>
          </ac:picMkLst>
        </pc:picChg>
        <pc:picChg chg="add">
          <ac:chgData name="Nina Haide" userId="e25afab2197de706" providerId="LiveId" clId="{9D2E1437-DD0D-4AFF-A7E5-CB433158CBC0}" dt="2025-02-13T14:48:29.536" v="410" actId="26606"/>
          <ac:picMkLst>
            <pc:docMk/>
            <pc:sldMk cId="779971636" sldId="266"/>
            <ac:picMk id="12" creationId="{A53ED3FC-3BE8-4F1F-BEF1-74B1C721718A}"/>
          </ac:picMkLst>
        </pc:picChg>
      </pc:sldChg>
      <pc:sldChg chg="addSp modSp mod setBg">
        <pc:chgData name="Nina Haide" userId="e25afab2197de706" providerId="LiveId" clId="{9D2E1437-DD0D-4AFF-A7E5-CB433158CBC0}" dt="2025-02-13T17:20:55.883" v="869" actId="403"/>
        <pc:sldMkLst>
          <pc:docMk/>
          <pc:sldMk cId="3865605948" sldId="269"/>
        </pc:sldMkLst>
        <pc:spChg chg="mod ord">
          <ac:chgData name="Nina Haide" userId="e25afab2197de706" providerId="LiveId" clId="{9D2E1437-DD0D-4AFF-A7E5-CB433158CBC0}" dt="2025-02-13T17:20:55.883" v="869" actId="403"/>
          <ac:spMkLst>
            <pc:docMk/>
            <pc:sldMk cId="3865605948" sldId="269"/>
            <ac:spMk id="3" creationId="{373827F3-F386-AA4E-80ED-D86DEF8C158D}"/>
          </ac:spMkLst>
        </pc:spChg>
        <pc:spChg chg="mod">
          <ac:chgData name="Nina Haide" userId="e25afab2197de706" providerId="LiveId" clId="{9D2E1437-DD0D-4AFF-A7E5-CB433158CBC0}" dt="2025-02-13T17:13:15.497" v="775" actId="2711"/>
          <ac:spMkLst>
            <pc:docMk/>
            <pc:sldMk cId="3865605948" sldId="269"/>
            <ac:spMk id="4" creationId="{54F4FCC5-6E7E-4FF0-BE45-680EEC392C9F}"/>
          </ac:spMkLst>
        </pc:spChg>
        <pc:spChg chg="mod ord">
          <ac:chgData name="Nina Haide" userId="e25afab2197de706" providerId="LiveId" clId="{9D2E1437-DD0D-4AFF-A7E5-CB433158CBC0}" dt="2025-02-13T16:06:53.865" v="709" actId="26606"/>
          <ac:spMkLst>
            <pc:docMk/>
            <pc:sldMk cId="3865605948" sldId="269"/>
            <ac:spMk id="5" creationId="{31BF7889-073A-E045-A3F2-45D63BD0FDC0}"/>
          </ac:spMkLst>
        </pc:spChg>
        <pc:spChg chg="add">
          <ac:chgData name="Nina Haide" userId="e25afab2197de706" providerId="LiveId" clId="{9D2E1437-DD0D-4AFF-A7E5-CB433158CBC0}" dt="2025-02-13T16:06:53.865" v="709" actId="26606"/>
          <ac:spMkLst>
            <pc:docMk/>
            <pc:sldMk cId="3865605948" sldId="269"/>
            <ac:spMk id="13" creationId="{CBD94887-6A10-4F62-8EE1-B2BCFA1F380F}"/>
          </ac:spMkLst>
        </pc:spChg>
        <pc:picChg chg="add mod">
          <ac:chgData name="Nina Haide" userId="e25afab2197de706" providerId="LiveId" clId="{9D2E1437-DD0D-4AFF-A7E5-CB433158CBC0}" dt="2025-02-13T17:11:43.888" v="718" actId="1076"/>
          <ac:picMkLst>
            <pc:docMk/>
            <pc:sldMk cId="3865605948" sldId="269"/>
            <ac:picMk id="6" creationId="{4DB165EE-8137-4497-A4A5-58E208CF8F71}"/>
          </ac:picMkLst>
        </pc:picChg>
        <pc:picChg chg="add">
          <ac:chgData name="Nina Haide" userId="e25afab2197de706" providerId="LiveId" clId="{9D2E1437-DD0D-4AFF-A7E5-CB433158CBC0}" dt="2025-02-13T16:06:53.865" v="709" actId="26606"/>
          <ac:picMkLst>
            <pc:docMk/>
            <pc:sldMk cId="3865605948" sldId="269"/>
            <ac:picMk id="7" creationId="{FFC427DB-8BA9-6208-6606-F27C2E0F4B6C}"/>
          </ac:picMkLst>
        </pc:picChg>
        <pc:picChg chg="add">
          <ac:chgData name="Nina Haide" userId="e25afab2197de706" providerId="LiveId" clId="{9D2E1437-DD0D-4AFF-A7E5-CB433158CBC0}" dt="2025-02-13T16:06:53.865" v="709" actId="26606"/>
          <ac:picMkLst>
            <pc:docMk/>
            <pc:sldMk cId="3865605948" sldId="269"/>
            <ac:picMk id="11" creationId="{DF6A9299-1D12-47E2-9DD4-03342553C4AA}"/>
          </ac:picMkLst>
        </pc:picChg>
        <pc:picChg chg="add">
          <ac:chgData name="Nina Haide" userId="e25afab2197de706" providerId="LiveId" clId="{9D2E1437-DD0D-4AFF-A7E5-CB433158CBC0}" dt="2025-02-13T16:06:53.865" v="709" actId="26606"/>
          <ac:picMkLst>
            <pc:docMk/>
            <pc:sldMk cId="3865605948" sldId="269"/>
            <ac:picMk id="15" creationId="{A3D512BA-228A-4979-9312-ACD246E1099D}"/>
          </ac:picMkLst>
        </pc:picChg>
      </pc:sldChg>
      <pc:sldChg chg="addSp modSp mod setBg">
        <pc:chgData name="Nina Haide" userId="e25afab2197de706" providerId="LiveId" clId="{9D2E1437-DD0D-4AFF-A7E5-CB433158CBC0}" dt="2025-02-13T17:29:10.473" v="1024" actId="14100"/>
        <pc:sldMkLst>
          <pc:docMk/>
          <pc:sldMk cId="2727850971" sldId="270"/>
        </pc:sldMkLst>
        <pc:spChg chg="mod">
          <ac:chgData name="Nina Haide" userId="e25afab2197de706" providerId="LiveId" clId="{9D2E1437-DD0D-4AFF-A7E5-CB433158CBC0}" dt="2025-02-13T17:29:10.473" v="1024" actId="14100"/>
          <ac:spMkLst>
            <pc:docMk/>
            <pc:sldMk cId="2727850971" sldId="270"/>
            <ac:spMk id="3" creationId="{86E60219-AE1B-47B6-9A1D-F2865D04BE52}"/>
          </ac:spMkLst>
        </pc:spChg>
        <pc:spChg chg="mod ord">
          <ac:chgData name="Nina Haide" userId="e25afab2197de706" providerId="LiveId" clId="{9D2E1437-DD0D-4AFF-A7E5-CB433158CBC0}" dt="2025-02-13T17:28:43.123" v="1019" actId="26606"/>
          <ac:spMkLst>
            <pc:docMk/>
            <pc:sldMk cId="2727850971" sldId="270"/>
            <ac:spMk id="4" creationId="{D528596A-0847-664A-9D47-5096383E5E09}"/>
          </ac:spMkLst>
        </pc:spChg>
        <pc:spChg chg="mod ord">
          <ac:chgData name="Nina Haide" userId="e25afab2197de706" providerId="LiveId" clId="{9D2E1437-DD0D-4AFF-A7E5-CB433158CBC0}" dt="2025-02-13T17:28:55.722" v="1022" actId="2711"/>
          <ac:spMkLst>
            <pc:docMk/>
            <pc:sldMk cId="2727850971" sldId="270"/>
            <ac:spMk id="5" creationId="{1B07C49E-AFFC-EC46-8930-E4D428F5F943}"/>
          </ac:spMkLst>
        </pc:spChg>
        <pc:picChg chg="add mod">
          <ac:chgData name="Nina Haide" userId="e25afab2197de706" providerId="LiveId" clId="{9D2E1437-DD0D-4AFF-A7E5-CB433158CBC0}" dt="2025-02-13T17:28:46.354" v="1020" actId="27614"/>
          <ac:picMkLst>
            <pc:docMk/>
            <pc:sldMk cId="2727850971" sldId="270"/>
            <ac:picMk id="6" creationId="{5537FF4D-6B4E-4F6A-589F-A6769256223C}"/>
          </ac:picMkLst>
        </pc:picChg>
        <pc:picChg chg="add">
          <ac:chgData name="Nina Haide" userId="e25afab2197de706" providerId="LiveId" clId="{9D2E1437-DD0D-4AFF-A7E5-CB433158CBC0}" dt="2025-02-13T17:28:43.123" v="1019" actId="26606"/>
          <ac:picMkLst>
            <pc:docMk/>
            <pc:sldMk cId="2727850971" sldId="270"/>
            <ac:picMk id="11" creationId="{6AF6706C-CF07-43A1-BCC4-CBA5D33820DA}"/>
          </ac:picMkLst>
        </pc:picChg>
      </pc:sldChg>
      <pc:sldChg chg="addSp delSp modSp mod setBg">
        <pc:chgData name="Nina Haide" userId="e25afab2197de706" providerId="LiveId" clId="{9D2E1437-DD0D-4AFF-A7E5-CB433158CBC0}" dt="2025-02-13T18:18:51.073" v="1871" actId="14100"/>
        <pc:sldMkLst>
          <pc:docMk/>
          <pc:sldMk cId="1630123617" sldId="274"/>
        </pc:sldMkLst>
        <pc:spChg chg="add del mod">
          <ac:chgData name="Nina Haide" userId="e25afab2197de706" providerId="LiveId" clId="{9D2E1437-DD0D-4AFF-A7E5-CB433158CBC0}" dt="2025-02-13T18:18:51.073" v="1871" actId="14100"/>
          <ac:spMkLst>
            <pc:docMk/>
            <pc:sldMk cId="1630123617" sldId="274"/>
            <ac:spMk id="2" creationId="{8883206F-6058-BC97-E749-37F45B002EE5}"/>
          </ac:spMkLst>
        </pc:spChg>
        <pc:spChg chg="mod ord">
          <ac:chgData name="Nina Haide" userId="e25afab2197de706" providerId="LiveId" clId="{9D2E1437-DD0D-4AFF-A7E5-CB433158CBC0}" dt="2025-02-13T18:17:21.749" v="1844" actId="26606"/>
          <ac:spMkLst>
            <pc:docMk/>
            <pc:sldMk cId="1630123617" sldId="274"/>
            <ac:spMk id="4" creationId="{8DA56319-AADE-D741-AA33-1311B7CA8C0C}"/>
          </ac:spMkLst>
        </pc:spChg>
        <pc:spChg chg="add del mod">
          <ac:chgData name="Nina Haide" userId="e25afab2197de706" providerId="LiveId" clId="{9D2E1437-DD0D-4AFF-A7E5-CB433158CBC0}" dt="2025-02-13T18:16:51.372" v="1839" actId="478"/>
          <ac:spMkLst>
            <pc:docMk/>
            <pc:sldMk cId="1630123617" sldId="274"/>
            <ac:spMk id="5" creationId="{28684E62-A9F8-4E7A-AB01-78893062A1B4}"/>
          </ac:spMkLst>
        </pc:spChg>
        <pc:spChg chg="mod">
          <ac:chgData name="Nina Haide" userId="e25afab2197de706" providerId="LiveId" clId="{9D2E1437-DD0D-4AFF-A7E5-CB433158CBC0}" dt="2025-02-13T18:17:43.175" v="1848" actId="2711"/>
          <ac:spMkLst>
            <pc:docMk/>
            <pc:sldMk cId="1630123617" sldId="274"/>
            <ac:spMk id="9" creationId="{FB98079A-48C6-4E10-8AB1-B940BD1E42DF}"/>
          </ac:spMkLst>
        </pc:spChg>
        <pc:spChg chg="add del">
          <ac:chgData name="Nina Haide" userId="e25afab2197de706" providerId="LiveId" clId="{9D2E1437-DD0D-4AFF-A7E5-CB433158CBC0}" dt="2025-02-13T18:17:21.749" v="1844" actId="26606"/>
          <ac:spMkLst>
            <pc:docMk/>
            <pc:sldMk cId="1630123617" sldId="274"/>
            <ac:spMk id="16" creationId="{3D1E5586-8BB5-40F6-96C3-2E87DD7CE5CD}"/>
          </ac:spMkLst>
        </pc:spChg>
        <pc:spChg chg="add del">
          <ac:chgData name="Nina Haide" userId="e25afab2197de706" providerId="LiveId" clId="{9D2E1437-DD0D-4AFF-A7E5-CB433158CBC0}" dt="2025-02-13T18:17:09.941" v="1841" actId="26606"/>
          <ac:spMkLst>
            <pc:docMk/>
            <pc:sldMk cId="1630123617" sldId="274"/>
            <ac:spMk id="17" creationId="{0DC895F7-4E59-40FB-87DD-ACE47F94C143}"/>
          </ac:spMkLst>
        </pc:spChg>
        <pc:spChg chg="add">
          <ac:chgData name="Nina Haide" userId="e25afab2197de706" providerId="LiveId" clId="{9D2E1437-DD0D-4AFF-A7E5-CB433158CBC0}" dt="2025-02-13T18:17:21.749" v="1844" actId="26606"/>
          <ac:spMkLst>
            <pc:docMk/>
            <pc:sldMk cId="1630123617" sldId="274"/>
            <ac:spMk id="25" creationId="{50E53EDA-3B94-4F6B-9E86-D3BB9EBB9616}"/>
          </ac:spMkLst>
        </pc:spChg>
        <pc:picChg chg="add del">
          <ac:chgData name="Nina Haide" userId="e25afab2197de706" providerId="LiveId" clId="{9D2E1437-DD0D-4AFF-A7E5-CB433158CBC0}" dt="2025-02-13T18:17:09.941" v="1841" actId="26606"/>
          <ac:picMkLst>
            <pc:docMk/>
            <pc:sldMk cId="1630123617" sldId="274"/>
            <ac:picMk id="11" creationId="{14E31753-4DA1-AB59-4D95-8971AA407338}"/>
          </ac:picMkLst>
        </pc:picChg>
        <pc:picChg chg="add del">
          <ac:chgData name="Nina Haide" userId="e25afab2197de706" providerId="LiveId" clId="{9D2E1437-DD0D-4AFF-A7E5-CB433158CBC0}" dt="2025-02-13T18:17:21.749" v="1844" actId="26606"/>
          <ac:picMkLst>
            <pc:docMk/>
            <pc:sldMk cId="1630123617" sldId="274"/>
            <ac:picMk id="14" creationId="{18BD78ED-75E1-4879-B369-BC61F7C45E22}"/>
          </ac:picMkLst>
        </pc:picChg>
        <pc:picChg chg="add del">
          <ac:chgData name="Nina Haide" userId="e25afab2197de706" providerId="LiveId" clId="{9D2E1437-DD0D-4AFF-A7E5-CB433158CBC0}" dt="2025-02-13T18:17:09.941" v="1841" actId="26606"/>
          <ac:picMkLst>
            <pc:docMk/>
            <pc:sldMk cId="1630123617" sldId="274"/>
            <ac:picMk id="15" creationId="{CBECFFDC-94DB-4DA3-94FE-22FEDDA8FA30}"/>
          </ac:picMkLst>
        </pc:picChg>
        <pc:picChg chg="add del">
          <ac:chgData name="Nina Haide" userId="e25afab2197de706" providerId="LiveId" clId="{9D2E1437-DD0D-4AFF-A7E5-CB433158CBC0}" dt="2025-02-13T18:17:09.941" v="1841" actId="26606"/>
          <ac:picMkLst>
            <pc:docMk/>
            <pc:sldMk cId="1630123617" sldId="274"/>
            <ac:picMk id="19" creationId="{1A4C720E-710D-44F8-A8D7-2BAA61E1814B}"/>
          </ac:picMkLst>
        </pc:picChg>
        <pc:picChg chg="add">
          <ac:chgData name="Nina Haide" userId="e25afab2197de706" providerId="LiveId" clId="{9D2E1437-DD0D-4AFF-A7E5-CB433158CBC0}" dt="2025-02-13T18:17:21.749" v="1844" actId="26606"/>
          <ac:picMkLst>
            <pc:docMk/>
            <pc:sldMk cId="1630123617" sldId="274"/>
            <ac:picMk id="23" creationId="{A17F7527-5AC0-479A-B79F-9CF463410490}"/>
          </ac:picMkLst>
        </pc:picChg>
        <pc:cxnChg chg="add del">
          <ac:chgData name="Nina Haide" userId="e25afab2197de706" providerId="LiveId" clId="{9D2E1437-DD0D-4AFF-A7E5-CB433158CBC0}" dt="2025-02-13T18:17:21.749" v="1844" actId="26606"/>
          <ac:cxnSpMkLst>
            <pc:docMk/>
            <pc:sldMk cId="1630123617" sldId="274"/>
            <ac:cxnSpMk id="18" creationId="{8A832D40-B9E2-4CE7-9E0A-B35591EA2035}"/>
          </ac:cxnSpMkLst>
        </pc:cxnChg>
        <pc:cxnChg chg="add">
          <ac:chgData name="Nina Haide" userId="e25afab2197de706" providerId="LiveId" clId="{9D2E1437-DD0D-4AFF-A7E5-CB433158CBC0}" dt="2025-02-13T18:17:21.749" v="1844" actId="26606"/>
          <ac:cxnSpMkLst>
            <pc:docMk/>
            <pc:sldMk cId="1630123617" sldId="274"/>
            <ac:cxnSpMk id="27" creationId="{30EFD79F-7790-479B-B7DB-BD0D8C101DDD}"/>
          </ac:cxnSpMkLst>
        </pc:cxnChg>
      </pc:sldChg>
      <pc:sldChg chg="del">
        <pc:chgData name="Nina Haide" userId="e25afab2197de706" providerId="LiveId" clId="{9D2E1437-DD0D-4AFF-A7E5-CB433158CBC0}" dt="2025-02-13T17:59:14.831" v="1674" actId="47"/>
        <pc:sldMkLst>
          <pc:docMk/>
          <pc:sldMk cId="3410008520" sldId="275"/>
        </pc:sldMkLst>
      </pc:sldChg>
      <pc:sldChg chg="addSp modSp mod setBg">
        <pc:chgData name="Nina Haide" userId="e25afab2197de706" providerId="LiveId" clId="{9D2E1437-DD0D-4AFF-A7E5-CB433158CBC0}" dt="2025-02-13T15:28:35.258" v="610" actId="1076"/>
        <pc:sldMkLst>
          <pc:docMk/>
          <pc:sldMk cId="148114319" sldId="276"/>
        </pc:sldMkLst>
        <pc:spChg chg="mod">
          <ac:chgData name="Nina Haide" userId="e25afab2197de706" providerId="LiveId" clId="{9D2E1437-DD0D-4AFF-A7E5-CB433158CBC0}" dt="2025-02-13T15:24:28.655" v="571" actId="27636"/>
          <ac:spMkLst>
            <pc:docMk/>
            <pc:sldMk cId="148114319" sldId="276"/>
            <ac:spMk id="3" creationId="{B28946E4-5BEF-46F0-A56A-E7E85ACA148F}"/>
          </ac:spMkLst>
        </pc:spChg>
        <pc:spChg chg="mod">
          <ac:chgData name="Nina Haide" userId="e25afab2197de706" providerId="LiveId" clId="{9D2E1437-DD0D-4AFF-A7E5-CB433158CBC0}" dt="2025-02-13T15:24:08.932" v="569"/>
          <ac:spMkLst>
            <pc:docMk/>
            <pc:sldMk cId="148114319" sldId="276"/>
            <ac:spMk id="4" creationId="{9ADB26FF-76AA-124F-92D8-C93C45D216A8}"/>
          </ac:spMkLst>
        </pc:spChg>
        <pc:spChg chg="mod">
          <ac:chgData name="Nina Haide" userId="e25afab2197de706" providerId="LiveId" clId="{9D2E1437-DD0D-4AFF-A7E5-CB433158CBC0}" dt="2025-02-13T15:28:22.624" v="608" actId="1076"/>
          <ac:spMkLst>
            <pc:docMk/>
            <pc:sldMk cId="148114319" sldId="276"/>
            <ac:spMk id="5" creationId="{1B07C49E-AFFC-EC46-8930-E4D428F5F943}"/>
          </ac:spMkLst>
        </pc:spChg>
        <pc:spChg chg="add mod">
          <ac:chgData name="Nina Haide" userId="e25afab2197de706" providerId="LiveId" clId="{9D2E1437-DD0D-4AFF-A7E5-CB433158CBC0}" dt="2025-02-13T15:28:35.258" v="610" actId="1076"/>
          <ac:spMkLst>
            <pc:docMk/>
            <pc:sldMk cId="148114319" sldId="276"/>
            <ac:spMk id="6" creationId="{7C93A811-5927-72A7-9AD8-F3326B426869}"/>
          </ac:spMkLst>
        </pc:spChg>
        <pc:picChg chg="add mod">
          <ac:chgData name="Nina Haide" userId="e25afab2197de706" providerId="LiveId" clId="{9D2E1437-DD0D-4AFF-A7E5-CB433158CBC0}" dt="2025-02-13T15:28:29.115" v="609" actId="1076"/>
          <ac:picMkLst>
            <pc:docMk/>
            <pc:sldMk cId="148114319" sldId="276"/>
            <ac:picMk id="8" creationId="{2472E89C-C1FB-EAA2-160C-3515CC6DC56A}"/>
          </ac:picMkLst>
        </pc:picChg>
      </pc:sldChg>
      <pc:sldChg chg="addSp modSp mod setBg">
        <pc:chgData name="Nina Haide" userId="e25afab2197de706" providerId="LiveId" clId="{9D2E1437-DD0D-4AFF-A7E5-CB433158CBC0}" dt="2025-02-13T15:59:43.883" v="668" actId="2711"/>
        <pc:sldMkLst>
          <pc:docMk/>
          <pc:sldMk cId="321008965" sldId="277"/>
        </pc:sldMkLst>
        <pc:spChg chg="mod">
          <ac:chgData name="Nina Haide" userId="e25afab2197de706" providerId="LiveId" clId="{9D2E1437-DD0D-4AFF-A7E5-CB433158CBC0}" dt="2025-02-13T15:59:34.014" v="666" actId="26606"/>
          <ac:spMkLst>
            <pc:docMk/>
            <pc:sldMk cId="321008965" sldId="277"/>
            <ac:spMk id="4" creationId="{3D45C363-925C-9E48-86B0-27D7D36E50D6}"/>
          </ac:spMkLst>
        </pc:spChg>
        <pc:spChg chg="mod ord">
          <ac:chgData name="Nina Haide" userId="e25afab2197de706" providerId="LiveId" clId="{9D2E1437-DD0D-4AFF-A7E5-CB433158CBC0}" dt="2025-02-13T15:59:38.891" v="667" actId="2711"/>
          <ac:spMkLst>
            <pc:docMk/>
            <pc:sldMk cId="321008965" sldId="277"/>
            <ac:spMk id="7" creationId="{330F9542-6794-4F57-BB45-868D94AD06B0}"/>
          </ac:spMkLst>
        </pc:spChg>
        <pc:spChg chg="mod">
          <ac:chgData name="Nina Haide" userId="e25afab2197de706" providerId="LiveId" clId="{9D2E1437-DD0D-4AFF-A7E5-CB433158CBC0}" dt="2025-02-13T15:59:43.883" v="668" actId="2711"/>
          <ac:spMkLst>
            <pc:docMk/>
            <pc:sldMk cId="321008965" sldId="277"/>
            <ac:spMk id="8" creationId="{C7B9C153-C85C-3240-8E7E-523FBC004564}"/>
          </ac:spMkLst>
        </pc:spChg>
        <pc:picChg chg="add">
          <ac:chgData name="Nina Haide" userId="e25afab2197de706" providerId="LiveId" clId="{9D2E1437-DD0D-4AFF-A7E5-CB433158CBC0}" dt="2025-02-13T15:59:34.014" v="666" actId="26606"/>
          <ac:picMkLst>
            <pc:docMk/>
            <pc:sldMk cId="321008965" sldId="277"/>
            <ac:picMk id="12" creationId="{875FD3C2-CDA5-76EF-C21D-BB7A19D57811}"/>
          </ac:picMkLst>
        </pc:picChg>
        <pc:picChg chg="add">
          <ac:chgData name="Nina Haide" userId="e25afab2197de706" providerId="LiveId" clId="{9D2E1437-DD0D-4AFF-A7E5-CB433158CBC0}" dt="2025-02-13T15:59:34.014" v="666" actId="26606"/>
          <ac:picMkLst>
            <pc:docMk/>
            <pc:sldMk cId="321008965" sldId="277"/>
            <ac:picMk id="15" creationId="{A53ED3FC-3BE8-4F1F-BEF1-74B1C721718A}"/>
          </ac:picMkLst>
        </pc:picChg>
      </pc:sldChg>
      <pc:sldChg chg="del">
        <pc:chgData name="Nina Haide" userId="e25afab2197de706" providerId="LiveId" clId="{9D2E1437-DD0D-4AFF-A7E5-CB433158CBC0}" dt="2025-02-13T16:00:46.716" v="702" actId="47"/>
        <pc:sldMkLst>
          <pc:docMk/>
          <pc:sldMk cId="178270660" sldId="284"/>
        </pc:sldMkLst>
      </pc:sldChg>
      <pc:sldChg chg="del">
        <pc:chgData name="Nina Haide" userId="e25afab2197de706" providerId="LiveId" clId="{9D2E1437-DD0D-4AFF-A7E5-CB433158CBC0}" dt="2025-02-13T17:58:35.530" v="1657" actId="47"/>
        <pc:sldMkLst>
          <pc:docMk/>
          <pc:sldMk cId="1290394134" sldId="288"/>
        </pc:sldMkLst>
      </pc:sldChg>
      <pc:sldChg chg="addSp delSp modSp mod setBg setClrOvrMap">
        <pc:chgData name="Nina Haide" userId="e25afab2197de706" providerId="LiveId" clId="{9D2E1437-DD0D-4AFF-A7E5-CB433158CBC0}" dt="2025-02-13T18:13:00.273" v="1810" actId="20577"/>
        <pc:sldMkLst>
          <pc:docMk/>
          <pc:sldMk cId="2459446073" sldId="289"/>
        </pc:sldMkLst>
        <pc:spChg chg="mod ord">
          <ac:chgData name="Nina Haide" userId="e25afab2197de706" providerId="LiveId" clId="{9D2E1437-DD0D-4AFF-A7E5-CB433158CBC0}" dt="2025-02-13T18:09:29.357" v="1775" actId="26606"/>
          <ac:spMkLst>
            <pc:docMk/>
            <pc:sldMk cId="2459446073" sldId="289"/>
            <ac:spMk id="4" creationId="{336C985E-BCEF-DD49-BB47-C4649A79F0D8}"/>
          </ac:spMkLst>
        </pc:spChg>
        <pc:spChg chg="add del">
          <ac:chgData name="Nina Haide" userId="e25afab2197de706" providerId="LiveId" clId="{9D2E1437-DD0D-4AFF-A7E5-CB433158CBC0}" dt="2025-02-13T18:09:29.357" v="1775" actId="26606"/>
          <ac:spMkLst>
            <pc:docMk/>
            <pc:sldMk cId="2459446073" sldId="289"/>
            <ac:spMk id="5" creationId="{1B07C49E-AFFC-EC46-8930-E4D428F5F943}"/>
          </ac:spMkLst>
        </pc:spChg>
        <pc:spChg chg="mod">
          <ac:chgData name="Nina Haide" userId="e25afab2197de706" providerId="LiveId" clId="{9D2E1437-DD0D-4AFF-A7E5-CB433158CBC0}" dt="2025-02-13T18:12:02.779" v="1798" actId="14100"/>
          <ac:spMkLst>
            <pc:docMk/>
            <pc:sldMk cId="2459446073" sldId="289"/>
            <ac:spMk id="9" creationId="{B68D8986-45AC-4FB5-96E8-C45F9603EB5E}"/>
          </ac:spMkLst>
        </pc:spChg>
        <pc:spChg chg="add mod">
          <ac:chgData name="Nina Haide" userId="e25afab2197de706" providerId="LiveId" clId="{9D2E1437-DD0D-4AFF-A7E5-CB433158CBC0}" dt="2025-02-13T18:12:43.350" v="1805" actId="1076"/>
          <ac:spMkLst>
            <pc:docMk/>
            <pc:sldMk cId="2459446073" sldId="289"/>
            <ac:spMk id="10" creationId="{3A09CEA5-E409-94E0-6938-491642BC67CC}"/>
          </ac:spMkLst>
        </pc:spChg>
        <pc:spChg chg="add mod">
          <ac:chgData name="Nina Haide" userId="e25afab2197de706" providerId="LiveId" clId="{9D2E1437-DD0D-4AFF-A7E5-CB433158CBC0}" dt="2025-02-13T18:13:00.273" v="1810" actId="20577"/>
          <ac:spMkLst>
            <pc:docMk/>
            <pc:sldMk cId="2459446073" sldId="289"/>
            <ac:spMk id="14" creationId="{50F32E9F-EAEA-D811-5965-94D4151B054B}"/>
          </ac:spMkLst>
        </pc:spChg>
        <pc:spChg chg="add del">
          <ac:chgData name="Nina Haide" userId="e25afab2197de706" providerId="LiveId" clId="{9D2E1437-DD0D-4AFF-A7E5-CB433158CBC0}" dt="2025-02-13T18:09:29.320" v="1774" actId="26606"/>
          <ac:spMkLst>
            <pc:docMk/>
            <pc:sldMk cId="2459446073" sldId="289"/>
            <ac:spMk id="17" creationId="{75F65CD9-825D-44BD-8681-D42D260D4C63}"/>
          </ac:spMkLst>
        </pc:spChg>
        <pc:spChg chg="add del">
          <ac:chgData name="Nina Haide" userId="e25afab2197de706" providerId="LiveId" clId="{9D2E1437-DD0D-4AFF-A7E5-CB433158CBC0}" dt="2025-02-13T18:09:29.320" v="1774" actId="26606"/>
          <ac:spMkLst>
            <pc:docMk/>
            <pc:sldMk cId="2459446073" sldId="289"/>
            <ac:spMk id="19" creationId="{B2F64C47-BE0B-4DA4-A62F-C6922DD2082F}"/>
          </ac:spMkLst>
        </pc:spChg>
        <pc:spChg chg="add mod">
          <ac:chgData name="Nina Haide" userId="e25afab2197de706" providerId="LiveId" clId="{9D2E1437-DD0D-4AFF-A7E5-CB433158CBC0}" dt="2025-02-13T18:12:07.133" v="1800" actId="27636"/>
          <ac:spMkLst>
            <pc:docMk/>
            <pc:sldMk cId="2459446073" sldId="289"/>
            <ac:spMk id="21" creationId="{1B07C49E-AFFC-EC46-8930-E4D428F5F943}"/>
          </ac:spMkLst>
        </pc:spChg>
        <pc:graphicFrameChg chg="add del">
          <ac:chgData name="Nina Haide" userId="e25afab2197de706" providerId="LiveId" clId="{9D2E1437-DD0D-4AFF-A7E5-CB433158CBC0}" dt="2025-02-13T18:09:29.320" v="1774" actId="26606"/>
          <ac:graphicFrameMkLst>
            <pc:docMk/>
            <pc:sldMk cId="2459446073" sldId="289"/>
            <ac:graphicFrameMk id="11" creationId="{635A58DA-463B-ED8B-95F9-B03F38CD36EB}"/>
          </ac:graphicFrameMkLst>
        </pc:graphicFrameChg>
        <pc:picChg chg="add mod">
          <ac:chgData name="Nina Haide" userId="e25afab2197de706" providerId="LiveId" clId="{9D2E1437-DD0D-4AFF-A7E5-CB433158CBC0}" dt="2025-02-13T18:10:37.289" v="1781" actId="1076"/>
          <ac:picMkLst>
            <pc:docMk/>
            <pc:sldMk cId="2459446073" sldId="289"/>
            <ac:picMk id="3" creationId="{9F9E7E90-12BD-135E-3380-EB0DFA7E1018}"/>
          </ac:picMkLst>
        </pc:picChg>
        <pc:picChg chg="add mod">
          <ac:chgData name="Nina Haide" userId="e25afab2197de706" providerId="LiveId" clId="{9D2E1437-DD0D-4AFF-A7E5-CB433158CBC0}" dt="2025-02-13T18:11:02.567" v="1785" actId="1076"/>
          <ac:picMkLst>
            <pc:docMk/>
            <pc:sldMk cId="2459446073" sldId="289"/>
            <ac:picMk id="7" creationId="{F46F1EAA-C52D-8E5E-08CC-54E049609EA4}"/>
          </ac:picMkLst>
        </pc:picChg>
        <pc:picChg chg="add del">
          <ac:chgData name="Nina Haide" userId="e25afab2197de706" providerId="LiveId" clId="{9D2E1437-DD0D-4AFF-A7E5-CB433158CBC0}" dt="2025-02-13T18:10:33.850" v="1780" actId="478"/>
          <ac:picMkLst>
            <pc:docMk/>
            <pc:sldMk cId="2459446073" sldId="289"/>
            <ac:picMk id="13" creationId="{7FD3725C-0E8B-17A1-B6A4-1EF465CCFCCC}"/>
          </ac:picMkLst>
        </pc:picChg>
        <pc:picChg chg="add del">
          <ac:chgData name="Nina Haide" userId="e25afab2197de706" providerId="LiveId" clId="{9D2E1437-DD0D-4AFF-A7E5-CB433158CBC0}" dt="2025-02-13T18:09:29.320" v="1774" actId="26606"/>
          <ac:picMkLst>
            <pc:docMk/>
            <pc:sldMk cId="2459446073" sldId="289"/>
            <ac:picMk id="15" creationId="{42476583-CC33-45CE-B51B-215B5673CD22}"/>
          </ac:picMkLst>
        </pc:picChg>
        <pc:picChg chg="add">
          <ac:chgData name="Nina Haide" userId="e25afab2197de706" providerId="LiveId" clId="{9D2E1437-DD0D-4AFF-A7E5-CB433158CBC0}" dt="2025-02-13T18:09:29.357" v="1775" actId="26606"/>
          <ac:picMkLst>
            <pc:docMk/>
            <pc:sldMk cId="2459446073" sldId="289"/>
            <ac:picMk id="16" creationId="{A53ED3FC-3BE8-4F1F-BEF1-74B1C721718A}"/>
          </ac:picMkLst>
        </pc:picChg>
      </pc:sldChg>
      <pc:sldChg chg="addSp delSp modSp mod setBg">
        <pc:chgData name="Nina Haide" userId="e25afab2197de706" providerId="LiveId" clId="{9D2E1437-DD0D-4AFF-A7E5-CB433158CBC0}" dt="2025-02-13T15:59:04.946" v="665" actId="27636"/>
        <pc:sldMkLst>
          <pc:docMk/>
          <pc:sldMk cId="1813711241" sldId="293"/>
        </pc:sldMkLst>
        <pc:spChg chg="mod">
          <ac:chgData name="Nina Haide" userId="e25afab2197de706" providerId="LiveId" clId="{9D2E1437-DD0D-4AFF-A7E5-CB433158CBC0}" dt="2025-02-13T15:59:04.946" v="665" actId="27636"/>
          <ac:spMkLst>
            <pc:docMk/>
            <pc:sldMk cId="1813711241" sldId="293"/>
            <ac:spMk id="3" creationId="{FC857EDD-A3A7-434D-B8D5-401E872498DA}"/>
          </ac:spMkLst>
        </pc:spChg>
        <pc:spChg chg="mod ord">
          <ac:chgData name="Nina Haide" userId="e25afab2197de706" providerId="LiveId" clId="{9D2E1437-DD0D-4AFF-A7E5-CB433158CBC0}" dt="2025-02-13T15:40:49.164" v="641" actId="26606"/>
          <ac:spMkLst>
            <pc:docMk/>
            <pc:sldMk cId="1813711241" sldId="293"/>
            <ac:spMk id="4" creationId="{8F1B08F2-C4AD-A440-BB78-A0625E28887A}"/>
          </ac:spMkLst>
        </pc:spChg>
        <pc:spChg chg="del mod ord">
          <ac:chgData name="Nina Haide" userId="e25afab2197de706" providerId="LiveId" clId="{9D2E1437-DD0D-4AFF-A7E5-CB433158CBC0}" dt="2025-02-13T15:57:48.812" v="648" actId="478"/>
          <ac:spMkLst>
            <pc:docMk/>
            <pc:sldMk cId="1813711241" sldId="293"/>
            <ac:spMk id="5" creationId="{1B07C49E-AFFC-EC46-8930-E4D428F5F943}"/>
          </ac:spMkLst>
        </pc:spChg>
        <pc:spChg chg="add mod">
          <ac:chgData name="Nina Haide" userId="e25afab2197de706" providerId="LiveId" clId="{9D2E1437-DD0D-4AFF-A7E5-CB433158CBC0}" dt="2025-02-13T15:58:49.543" v="661" actId="1076"/>
          <ac:spMkLst>
            <pc:docMk/>
            <pc:sldMk cId="1813711241" sldId="293"/>
            <ac:spMk id="6" creationId="{47E6BC45-C706-A9E3-D3A6-33C069BA5FA9}"/>
          </ac:spMkLst>
        </pc:spChg>
        <pc:picChg chg="add mod">
          <ac:chgData name="Nina Haide" userId="e25afab2197de706" providerId="LiveId" clId="{9D2E1437-DD0D-4AFF-A7E5-CB433158CBC0}" dt="2025-02-13T15:58:39.606" v="660" actId="14100"/>
          <ac:picMkLst>
            <pc:docMk/>
            <pc:sldMk cId="1813711241" sldId="293"/>
            <ac:picMk id="8" creationId="{3FCFBA80-F805-72CB-129D-741FCF58E2C1}"/>
          </ac:picMkLst>
        </pc:picChg>
        <pc:picChg chg="add del">
          <ac:chgData name="Nina Haide" userId="e25afab2197de706" providerId="LiveId" clId="{9D2E1437-DD0D-4AFF-A7E5-CB433158CBC0}" dt="2025-02-13T15:58:04.912" v="652" actId="478"/>
          <ac:picMkLst>
            <pc:docMk/>
            <pc:sldMk cId="1813711241" sldId="293"/>
            <ac:picMk id="9" creationId="{53864FC5-0E4D-DC8D-E59B-1E653A47F737}"/>
          </ac:picMkLst>
        </pc:picChg>
        <pc:picChg chg="add">
          <ac:chgData name="Nina Haide" userId="e25afab2197de706" providerId="LiveId" clId="{9D2E1437-DD0D-4AFF-A7E5-CB433158CBC0}" dt="2025-02-13T15:40:49.164" v="641" actId="26606"/>
          <ac:picMkLst>
            <pc:docMk/>
            <pc:sldMk cId="1813711241" sldId="293"/>
            <ac:picMk id="12" creationId="{A53ED3FC-3BE8-4F1F-BEF1-74B1C721718A}"/>
          </ac:picMkLst>
        </pc:picChg>
      </pc:sldChg>
      <pc:sldChg chg="del">
        <pc:chgData name="Nina Haide" userId="e25afab2197de706" providerId="LiveId" clId="{9D2E1437-DD0D-4AFF-A7E5-CB433158CBC0}" dt="2025-02-13T17:46:01.618" v="1353" actId="47"/>
        <pc:sldMkLst>
          <pc:docMk/>
          <pc:sldMk cId="1023352497" sldId="294"/>
        </pc:sldMkLst>
      </pc:sldChg>
      <pc:sldChg chg="addSp modSp mod setBg">
        <pc:chgData name="Nina Haide" userId="e25afab2197de706" providerId="LiveId" clId="{9D2E1437-DD0D-4AFF-A7E5-CB433158CBC0}" dt="2025-02-13T17:51:18.412" v="1473" actId="1076"/>
        <pc:sldMkLst>
          <pc:docMk/>
          <pc:sldMk cId="981671777" sldId="296"/>
        </pc:sldMkLst>
        <pc:spChg chg="mod">
          <ac:chgData name="Nina Haide" userId="e25afab2197de706" providerId="LiveId" clId="{9D2E1437-DD0D-4AFF-A7E5-CB433158CBC0}" dt="2025-02-13T17:48:26.264" v="1372" actId="14100"/>
          <ac:spMkLst>
            <pc:docMk/>
            <pc:sldMk cId="981671777" sldId="296"/>
            <ac:spMk id="2" creationId="{54176327-8CC4-4356-8BBB-DC4965CE9857}"/>
          </ac:spMkLst>
        </pc:spChg>
        <pc:spChg chg="mod ord">
          <ac:chgData name="Nina Haide" userId="e25afab2197de706" providerId="LiveId" clId="{9D2E1437-DD0D-4AFF-A7E5-CB433158CBC0}" dt="2025-02-13T17:47:14.904" v="1356" actId="26606"/>
          <ac:spMkLst>
            <pc:docMk/>
            <pc:sldMk cId="981671777" sldId="296"/>
            <ac:spMk id="3" creationId="{8C82F32A-22A5-0046-9FAC-5295E4FA5A12}"/>
          </ac:spMkLst>
        </pc:spChg>
        <pc:spChg chg="mod ord">
          <ac:chgData name="Nina Haide" userId="e25afab2197de706" providerId="LiveId" clId="{9D2E1437-DD0D-4AFF-A7E5-CB433158CBC0}" dt="2025-02-13T17:51:00.287" v="1471" actId="122"/>
          <ac:spMkLst>
            <pc:docMk/>
            <pc:sldMk cId="981671777" sldId="296"/>
            <ac:spMk id="5" creationId="{85D9F803-CDBC-C74C-AF1B-2B5937D1C241}"/>
          </ac:spMkLst>
        </pc:spChg>
        <pc:picChg chg="add mod">
          <ac:chgData name="Nina Haide" userId="e25afab2197de706" providerId="LiveId" clId="{9D2E1437-DD0D-4AFF-A7E5-CB433158CBC0}" dt="2025-02-13T17:51:18.412" v="1473" actId="1076"/>
          <ac:picMkLst>
            <pc:docMk/>
            <pc:sldMk cId="981671777" sldId="296"/>
            <ac:picMk id="6" creationId="{3098D266-1012-EC38-C092-B3D41A7E5B0C}"/>
          </ac:picMkLst>
        </pc:picChg>
        <pc:picChg chg="add">
          <ac:chgData name="Nina Haide" userId="e25afab2197de706" providerId="LiveId" clId="{9D2E1437-DD0D-4AFF-A7E5-CB433158CBC0}" dt="2025-02-13T17:47:14.904" v="1356" actId="26606"/>
          <ac:picMkLst>
            <pc:docMk/>
            <pc:sldMk cId="981671777" sldId="296"/>
            <ac:picMk id="11" creationId="{A53ED3FC-3BE8-4F1F-BEF1-74B1C721718A}"/>
          </ac:picMkLst>
        </pc:picChg>
      </pc:sldChg>
      <pc:sldChg chg="del">
        <pc:chgData name="Nina Haide" userId="e25afab2197de706" providerId="LiveId" clId="{9D2E1437-DD0D-4AFF-A7E5-CB433158CBC0}" dt="2025-02-13T13:31:34.431" v="127" actId="47"/>
        <pc:sldMkLst>
          <pc:docMk/>
          <pc:sldMk cId="3093198887" sldId="298"/>
        </pc:sldMkLst>
      </pc:sldChg>
      <pc:sldChg chg="addSp delSp modSp mod setBg">
        <pc:chgData name="Nina Haide" userId="e25afab2197de706" providerId="LiveId" clId="{9D2E1437-DD0D-4AFF-A7E5-CB433158CBC0}" dt="2025-02-13T14:02:46.960" v="331" actId="1076"/>
        <pc:sldMkLst>
          <pc:docMk/>
          <pc:sldMk cId="280316088" sldId="299"/>
        </pc:sldMkLst>
        <pc:spChg chg="del mod">
          <ac:chgData name="Nina Haide" userId="e25afab2197de706" providerId="LiveId" clId="{9D2E1437-DD0D-4AFF-A7E5-CB433158CBC0}" dt="2025-02-13T13:40:14.160" v="312" actId="478"/>
          <ac:spMkLst>
            <pc:docMk/>
            <pc:sldMk cId="280316088" sldId="299"/>
            <ac:spMk id="3" creationId="{AB0AB2AC-B7E6-6849-9AE9-697369407F8F}"/>
          </ac:spMkLst>
        </pc:spChg>
        <pc:spChg chg="mod">
          <ac:chgData name="Nina Haide" userId="e25afab2197de706" providerId="LiveId" clId="{9D2E1437-DD0D-4AFF-A7E5-CB433158CBC0}" dt="2025-02-13T13:48:57.379" v="322" actId="404"/>
          <ac:spMkLst>
            <pc:docMk/>
            <pc:sldMk cId="280316088" sldId="299"/>
            <ac:spMk id="4" creationId="{5066AA34-20EE-4A59-B343-346A8DB5667C}"/>
          </ac:spMkLst>
        </pc:spChg>
        <pc:spChg chg="del">
          <ac:chgData name="Nina Haide" userId="e25afab2197de706" providerId="LiveId" clId="{9D2E1437-DD0D-4AFF-A7E5-CB433158CBC0}" dt="2025-02-13T13:40:16.359" v="313" actId="478"/>
          <ac:spMkLst>
            <pc:docMk/>
            <pc:sldMk cId="280316088" sldId="299"/>
            <ac:spMk id="5" creationId="{1B07C49E-AFFC-EC46-8930-E4D428F5F943}"/>
          </ac:spMkLst>
        </pc:spChg>
        <pc:spChg chg="mod ord">
          <ac:chgData name="Nina Haide" userId="e25afab2197de706" providerId="LiveId" clId="{9D2E1437-DD0D-4AFF-A7E5-CB433158CBC0}" dt="2025-02-13T13:41:25.122" v="316" actId="26606"/>
          <ac:spMkLst>
            <pc:docMk/>
            <pc:sldMk cId="280316088" sldId="299"/>
            <ac:spMk id="6" creationId="{772D0411-8FF8-C540-84AE-DBA0703D368C}"/>
          </ac:spMkLst>
        </pc:spChg>
        <pc:spChg chg="add mod">
          <ac:chgData name="Nina Haide" userId="e25afab2197de706" providerId="LiveId" clId="{9D2E1437-DD0D-4AFF-A7E5-CB433158CBC0}" dt="2025-02-13T14:02:46.960" v="331" actId="1076"/>
          <ac:spMkLst>
            <pc:docMk/>
            <pc:sldMk cId="280316088" sldId="299"/>
            <ac:spMk id="9" creationId="{3969EDE0-85FF-A03F-DF15-77B6D80A264C}"/>
          </ac:spMkLst>
        </pc:spChg>
        <pc:picChg chg="add mod">
          <ac:chgData name="Nina Haide" userId="e25afab2197de706" providerId="LiveId" clId="{9D2E1437-DD0D-4AFF-A7E5-CB433158CBC0}" dt="2025-02-13T13:41:37.635" v="319" actId="962"/>
          <ac:picMkLst>
            <pc:docMk/>
            <pc:sldMk cId="280316088" sldId="299"/>
            <ac:picMk id="7" creationId="{3B757027-AE21-79D4-F7DD-84564D60903D}"/>
          </ac:picMkLst>
        </pc:picChg>
        <pc:picChg chg="add">
          <ac:chgData name="Nina Haide" userId="e25afab2197de706" providerId="LiveId" clId="{9D2E1437-DD0D-4AFF-A7E5-CB433158CBC0}" dt="2025-02-13T13:41:25.122" v="316" actId="26606"/>
          <ac:picMkLst>
            <pc:docMk/>
            <pc:sldMk cId="280316088" sldId="299"/>
            <ac:picMk id="12" creationId="{6AF6706C-CF07-43A1-BCC4-CBA5D33820DA}"/>
          </ac:picMkLst>
        </pc:picChg>
      </pc:sldChg>
      <pc:sldChg chg="addSp delSp modSp mod setBg">
        <pc:chgData name="Nina Haide" userId="e25afab2197de706" providerId="LiveId" clId="{9D2E1437-DD0D-4AFF-A7E5-CB433158CBC0}" dt="2025-02-13T14:26:25.877" v="353" actId="14100"/>
        <pc:sldMkLst>
          <pc:docMk/>
          <pc:sldMk cId="1385553969" sldId="302"/>
        </pc:sldMkLst>
        <pc:spChg chg="del">
          <ac:chgData name="Nina Haide" userId="e25afab2197de706" providerId="LiveId" clId="{9D2E1437-DD0D-4AFF-A7E5-CB433158CBC0}" dt="2025-02-13T14:03:35.230" v="333" actId="478"/>
          <ac:spMkLst>
            <pc:docMk/>
            <pc:sldMk cId="1385553969" sldId="302"/>
            <ac:spMk id="2" creationId="{8B78C759-C687-440F-8CAE-D3071F1AB630}"/>
          </ac:spMkLst>
        </pc:spChg>
        <pc:spChg chg="del">
          <ac:chgData name="Nina Haide" userId="e25afab2197de706" providerId="LiveId" clId="{9D2E1437-DD0D-4AFF-A7E5-CB433158CBC0}" dt="2025-02-13T14:03:31.715" v="332" actId="478"/>
          <ac:spMkLst>
            <pc:docMk/>
            <pc:sldMk cId="1385553969" sldId="302"/>
            <ac:spMk id="3" creationId="{AB0AB2AC-B7E6-6849-9AE9-697369407F8F}"/>
          </ac:spMkLst>
        </pc:spChg>
        <pc:spChg chg="ord">
          <ac:chgData name="Nina Haide" userId="e25afab2197de706" providerId="LiveId" clId="{9D2E1437-DD0D-4AFF-A7E5-CB433158CBC0}" dt="2025-02-13T14:03:52.558" v="335" actId="26606"/>
          <ac:spMkLst>
            <pc:docMk/>
            <pc:sldMk cId="1385553969" sldId="302"/>
            <ac:spMk id="4" creationId="{6B84506E-0B2F-4BA8-892E-8CE3753AF954}"/>
          </ac:spMkLst>
        </pc:spChg>
        <pc:spChg chg="mod ord">
          <ac:chgData name="Nina Haide" userId="e25afab2197de706" providerId="LiveId" clId="{9D2E1437-DD0D-4AFF-A7E5-CB433158CBC0}" dt="2025-02-13T14:03:52.558" v="335" actId="26606"/>
          <ac:spMkLst>
            <pc:docMk/>
            <pc:sldMk cId="1385553969" sldId="302"/>
            <ac:spMk id="6" creationId="{772D0411-8FF8-C540-84AE-DBA0703D368C}"/>
          </ac:spMkLst>
        </pc:spChg>
        <pc:spChg chg="add mod">
          <ac:chgData name="Nina Haide" userId="e25afab2197de706" providerId="LiveId" clId="{9D2E1437-DD0D-4AFF-A7E5-CB433158CBC0}" dt="2025-02-13T14:26:25.877" v="353" actId="14100"/>
          <ac:spMkLst>
            <pc:docMk/>
            <pc:sldMk cId="1385553969" sldId="302"/>
            <ac:spMk id="9" creationId="{F17DA151-D963-E002-32C9-8D0FEF2A544B}"/>
          </ac:spMkLst>
        </pc:spChg>
        <pc:spChg chg="mod">
          <ac:chgData name="Nina Haide" userId="e25afab2197de706" providerId="LiveId" clId="{9D2E1437-DD0D-4AFF-A7E5-CB433158CBC0}" dt="2025-02-13T14:05:09.648" v="348" actId="20577"/>
          <ac:spMkLst>
            <pc:docMk/>
            <pc:sldMk cId="1385553969" sldId="302"/>
            <ac:spMk id="11" creationId="{84F5ABFD-B4D4-43FF-959F-AFAF45B45269}"/>
          </ac:spMkLst>
        </pc:spChg>
        <pc:picChg chg="add mod">
          <ac:chgData name="Nina Haide" userId="e25afab2197de706" providerId="LiveId" clId="{9D2E1437-DD0D-4AFF-A7E5-CB433158CBC0}" dt="2025-02-13T14:04:00.231" v="338" actId="962"/>
          <ac:picMkLst>
            <pc:docMk/>
            <pc:sldMk cId="1385553969" sldId="302"/>
            <ac:picMk id="7" creationId="{1A822947-18B0-1BBF-7751-80A3B6201150}"/>
          </ac:picMkLst>
        </pc:picChg>
        <pc:picChg chg="add">
          <ac:chgData name="Nina Haide" userId="e25afab2197de706" providerId="LiveId" clId="{9D2E1437-DD0D-4AFF-A7E5-CB433158CBC0}" dt="2025-02-13T14:03:52.558" v="335" actId="26606"/>
          <ac:picMkLst>
            <pc:docMk/>
            <pc:sldMk cId="1385553969" sldId="302"/>
            <ac:picMk id="16" creationId="{6AF6706C-CF07-43A1-BCC4-CBA5D33820DA}"/>
          </ac:picMkLst>
        </pc:picChg>
      </pc:sldChg>
      <pc:sldChg chg="addSp delSp modSp mod setBg">
        <pc:chgData name="Nina Haide" userId="e25afab2197de706" providerId="LiveId" clId="{9D2E1437-DD0D-4AFF-A7E5-CB433158CBC0}" dt="2025-02-13T15:40:30.006" v="640" actId="1076"/>
        <pc:sldMkLst>
          <pc:docMk/>
          <pc:sldMk cId="334532777" sldId="303"/>
        </pc:sldMkLst>
        <pc:spChg chg="mod">
          <ac:chgData name="Nina Haide" userId="e25afab2197de706" providerId="LiveId" clId="{9D2E1437-DD0D-4AFF-A7E5-CB433158CBC0}" dt="2025-02-13T15:38:29.613" v="616" actId="2711"/>
          <ac:spMkLst>
            <pc:docMk/>
            <pc:sldMk cId="334532777" sldId="303"/>
            <ac:spMk id="3" creationId="{519FC08B-7D2E-43A5-A528-821DCDCCCC82}"/>
          </ac:spMkLst>
        </pc:spChg>
        <pc:spChg chg="mod ord">
          <ac:chgData name="Nina Haide" userId="e25afab2197de706" providerId="LiveId" clId="{9D2E1437-DD0D-4AFF-A7E5-CB433158CBC0}" dt="2025-02-13T15:38:07.311" v="612" actId="26606"/>
          <ac:spMkLst>
            <pc:docMk/>
            <pc:sldMk cId="334532777" sldId="303"/>
            <ac:spMk id="4" creationId="{9ADB26FF-76AA-124F-92D8-C93C45D216A8}"/>
          </ac:spMkLst>
        </pc:spChg>
        <pc:spChg chg="mod ord">
          <ac:chgData name="Nina Haide" userId="e25afab2197de706" providerId="LiveId" clId="{9D2E1437-DD0D-4AFF-A7E5-CB433158CBC0}" dt="2025-02-13T15:39:35.867" v="636" actId="27636"/>
          <ac:spMkLst>
            <pc:docMk/>
            <pc:sldMk cId="334532777" sldId="303"/>
            <ac:spMk id="5" creationId="{1B07C49E-AFFC-EC46-8930-E4D428F5F943}"/>
          </ac:spMkLst>
        </pc:spChg>
        <pc:spChg chg="add mod">
          <ac:chgData name="Nina Haide" userId="e25afab2197de706" providerId="LiveId" clId="{9D2E1437-DD0D-4AFF-A7E5-CB433158CBC0}" dt="2025-02-13T15:40:30.006" v="640" actId="1076"/>
          <ac:spMkLst>
            <pc:docMk/>
            <pc:sldMk cId="334532777" sldId="303"/>
            <ac:spMk id="6" creationId="{3AD997AD-3287-2BA8-7E10-8A53AFD8B0C1}"/>
          </ac:spMkLst>
        </pc:spChg>
        <pc:picChg chg="add mod">
          <ac:chgData name="Nina Haide" userId="e25afab2197de706" providerId="LiveId" clId="{9D2E1437-DD0D-4AFF-A7E5-CB433158CBC0}" dt="2025-02-13T15:38:21.079" v="615" actId="26606"/>
          <ac:picMkLst>
            <pc:docMk/>
            <pc:sldMk cId="334532777" sldId="303"/>
            <ac:picMk id="9" creationId="{11E02AE9-5F82-66EE-F0A1-5A841491A6CB}"/>
          </ac:picMkLst>
        </pc:picChg>
        <pc:picChg chg="add del">
          <ac:chgData name="Nina Haide" userId="e25afab2197de706" providerId="LiveId" clId="{9D2E1437-DD0D-4AFF-A7E5-CB433158CBC0}" dt="2025-02-13T15:38:21.079" v="615" actId="26606"/>
          <ac:picMkLst>
            <pc:docMk/>
            <pc:sldMk cId="334532777" sldId="303"/>
            <ac:picMk id="12" creationId="{A53ED3FC-3BE8-4F1F-BEF1-74B1C721718A}"/>
          </ac:picMkLst>
        </pc:picChg>
        <pc:picChg chg="add">
          <ac:chgData name="Nina Haide" userId="e25afab2197de706" providerId="LiveId" clId="{9D2E1437-DD0D-4AFF-A7E5-CB433158CBC0}" dt="2025-02-13T15:38:21.079" v="615" actId="26606"/>
          <ac:picMkLst>
            <pc:docMk/>
            <pc:sldMk cId="334532777" sldId="303"/>
            <ac:picMk id="17" creationId="{A53ED3FC-3BE8-4F1F-BEF1-74B1C721718A}"/>
          </ac:picMkLst>
        </pc:picChg>
      </pc:sldChg>
      <pc:sldChg chg="addSp modSp mod setBg">
        <pc:chgData name="Nina Haide" userId="e25afab2197de706" providerId="LiveId" clId="{9D2E1437-DD0D-4AFF-A7E5-CB433158CBC0}" dt="2025-02-13T17:20:43.558" v="857" actId="20577"/>
        <pc:sldMkLst>
          <pc:docMk/>
          <pc:sldMk cId="3869789237" sldId="304"/>
        </pc:sldMkLst>
        <pc:spChg chg="mod ord">
          <ac:chgData name="Nina Haide" userId="e25afab2197de706" providerId="LiveId" clId="{9D2E1437-DD0D-4AFF-A7E5-CB433158CBC0}" dt="2025-02-13T17:20:43.558" v="857" actId="20577"/>
          <ac:spMkLst>
            <pc:docMk/>
            <pc:sldMk cId="3869789237" sldId="304"/>
            <ac:spMk id="3" creationId="{373827F3-F386-AA4E-80ED-D86DEF8C158D}"/>
          </ac:spMkLst>
        </pc:spChg>
        <pc:spChg chg="mod">
          <ac:chgData name="Nina Haide" userId="e25afab2197de706" providerId="LiveId" clId="{9D2E1437-DD0D-4AFF-A7E5-CB433158CBC0}" dt="2025-02-13T17:15:13.994" v="790" actId="2711"/>
          <ac:spMkLst>
            <pc:docMk/>
            <pc:sldMk cId="3869789237" sldId="304"/>
            <ac:spMk id="4" creationId="{B6CCD949-E788-4375-9B07-478FA5684BC1}"/>
          </ac:spMkLst>
        </pc:spChg>
        <pc:spChg chg="mod ord">
          <ac:chgData name="Nina Haide" userId="e25afab2197de706" providerId="LiveId" clId="{9D2E1437-DD0D-4AFF-A7E5-CB433158CBC0}" dt="2025-02-13T16:07:15.649" v="710" actId="26606"/>
          <ac:spMkLst>
            <pc:docMk/>
            <pc:sldMk cId="3869789237" sldId="304"/>
            <ac:spMk id="5" creationId="{31BF7889-073A-E045-A3F2-45D63BD0FDC0}"/>
          </ac:spMkLst>
        </pc:spChg>
        <pc:spChg chg="add">
          <ac:chgData name="Nina Haide" userId="e25afab2197de706" providerId="LiveId" clId="{9D2E1437-DD0D-4AFF-A7E5-CB433158CBC0}" dt="2025-02-13T16:07:15.649" v="710" actId="26606"/>
          <ac:spMkLst>
            <pc:docMk/>
            <pc:sldMk cId="3869789237" sldId="304"/>
            <ac:spMk id="13" creationId="{CBD94887-6A10-4F62-8EE1-B2BCFA1F380F}"/>
          </ac:spMkLst>
        </pc:spChg>
        <pc:picChg chg="add mod">
          <ac:chgData name="Nina Haide" userId="e25afab2197de706" providerId="LiveId" clId="{9D2E1437-DD0D-4AFF-A7E5-CB433158CBC0}" dt="2025-02-13T17:15:04.284" v="789" actId="1076"/>
          <ac:picMkLst>
            <pc:docMk/>
            <pc:sldMk cId="3869789237" sldId="304"/>
            <ac:picMk id="6" creationId="{AF603A09-249C-DF93-7EC3-8EEE1A2D2D5A}"/>
          </ac:picMkLst>
        </pc:picChg>
        <pc:picChg chg="add mod">
          <ac:chgData name="Nina Haide" userId="e25afab2197de706" providerId="LiveId" clId="{9D2E1437-DD0D-4AFF-A7E5-CB433158CBC0}" dt="2025-02-13T17:14:46.824" v="786" actId="1076"/>
          <ac:picMkLst>
            <pc:docMk/>
            <pc:sldMk cId="3869789237" sldId="304"/>
            <ac:picMk id="7" creationId="{BEE69597-B24E-239F-E20A-7E38C2FFBBA7}"/>
          </ac:picMkLst>
        </pc:picChg>
        <pc:picChg chg="add">
          <ac:chgData name="Nina Haide" userId="e25afab2197de706" providerId="LiveId" clId="{9D2E1437-DD0D-4AFF-A7E5-CB433158CBC0}" dt="2025-02-13T16:07:15.649" v="710" actId="26606"/>
          <ac:picMkLst>
            <pc:docMk/>
            <pc:sldMk cId="3869789237" sldId="304"/>
            <ac:picMk id="11" creationId="{DF6A9299-1D12-47E2-9DD4-03342553C4AA}"/>
          </ac:picMkLst>
        </pc:picChg>
        <pc:picChg chg="add">
          <ac:chgData name="Nina Haide" userId="e25afab2197de706" providerId="LiveId" clId="{9D2E1437-DD0D-4AFF-A7E5-CB433158CBC0}" dt="2025-02-13T16:07:15.649" v="710" actId="26606"/>
          <ac:picMkLst>
            <pc:docMk/>
            <pc:sldMk cId="3869789237" sldId="304"/>
            <ac:picMk id="15" creationId="{A3D512BA-228A-4979-9312-ACD246E1099D}"/>
          </ac:picMkLst>
        </pc:picChg>
      </pc:sldChg>
      <pc:sldChg chg="addSp delSp modSp mod setBg">
        <pc:chgData name="Nina Haide" userId="e25afab2197de706" providerId="LiveId" clId="{9D2E1437-DD0D-4AFF-A7E5-CB433158CBC0}" dt="2025-02-13T17:18:49.134" v="849" actId="1076"/>
        <pc:sldMkLst>
          <pc:docMk/>
          <pc:sldMk cId="80090182" sldId="305"/>
        </pc:sldMkLst>
        <pc:spChg chg="mod ord">
          <ac:chgData name="Nina Haide" userId="e25afab2197de706" providerId="LiveId" clId="{9D2E1437-DD0D-4AFF-A7E5-CB433158CBC0}" dt="2025-02-13T17:18:37.865" v="848" actId="242"/>
          <ac:spMkLst>
            <pc:docMk/>
            <pc:sldMk cId="80090182" sldId="305"/>
            <ac:spMk id="3" creationId="{373827F3-F386-AA4E-80ED-D86DEF8C158D}"/>
          </ac:spMkLst>
        </pc:spChg>
        <pc:spChg chg="mod">
          <ac:chgData name="Nina Haide" userId="e25afab2197de706" providerId="LiveId" clId="{9D2E1437-DD0D-4AFF-A7E5-CB433158CBC0}" dt="2025-02-13T17:18:05.725" v="843" actId="14100"/>
          <ac:spMkLst>
            <pc:docMk/>
            <pc:sldMk cId="80090182" sldId="305"/>
            <ac:spMk id="4" creationId="{D4811A61-F7FB-4B19-9ED1-E0E2554A5BE8}"/>
          </ac:spMkLst>
        </pc:spChg>
        <pc:spChg chg="mod ord">
          <ac:chgData name="Nina Haide" userId="e25afab2197de706" providerId="LiveId" clId="{9D2E1437-DD0D-4AFF-A7E5-CB433158CBC0}" dt="2025-02-13T17:17:03.715" v="822" actId="26606"/>
          <ac:spMkLst>
            <pc:docMk/>
            <pc:sldMk cId="80090182" sldId="305"/>
            <ac:spMk id="5" creationId="{31BF7889-073A-E045-A3F2-45D63BD0FDC0}"/>
          </ac:spMkLst>
        </pc:spChg>
        <pc:picChg chg="add mod">
          <ac:chgData name="Nina Haide" userId="e25afab2197de706" providerId="LiveId" clId="{9D2E1437-DD0D-4AFF-A7E5-CB433158CBC0}" dt="2025-02-13T17:18:49.134" v="849" actId="1076"/>
          <ac:picMkLst>
            <pc:docMk/>
            <pc:sldMk cId="80090182" sldId="305"/>
            <ac:picMk id="6" creationId="{BCC651C4-FA0A-C6CA-F59B-6CDE33B8A478}"/>
          </ac:picMkLst>
        </pc:picChg>
        <pc:picChg chg="add del">
          <ac:chgData name="Nina Haide" userId="e25afab2197de706" providerId="LiveId" clId="{9D2E1437-DD0D-4AFF-A7E5-CB433158CBC0}" dt="2025-02-13T17:16:53.394" v="819" actId="478"/>
          <ac:picMkLst>
            <pc:docMk/>
            <pc:sldMk cId="80090182" sldId="305"/>
            <ac:picMk id="7" creationId="{1A690712-0CBC-21B8-8030-89CF5F302693}"/>
          </ac:picMkLst>
        </pc:picChg>
        <pc:picChg chg="add del">
          <ac:chgData name="Nina Haide" userId="e25afab2197de706" providerId="LiveId" clId="{9D2E1437-DD0D-4AFF-A7E5-CB433158CBC0}" dt="2025-02-13T17:17:03.715" v="822" actId="26606"/>
          <ac:picMkLst>
            <pc:docMk/>
            <pc:sldMk cId="80090182" sldId="305"/>
            <ac:picMk id="11" creationId="{DF6A9299-1D12-47E2-9DD4-03342553C4AA}"/>
          </ac:picMkLst>
        </pc:picChg>
        <pc:picChg chg="add del">
          <ac:chgData name="Nina Haide" userId="e25afab2197de706" providerId="LiveId" clId="{9D2E1437-DD0D-4AFF-A7E5-CB433158CBC0}" dt="2025-02-13T17:17:03.707" v="821" actId="26606"/>
          <ac:picMkLst>
            <pc:docMk/>
            <pc:sldMk cId="80090182" sldId="305"/>
            <ac:picMk id="16" creationId="{A53ED3FC-3BE8-4F1F-BEF1-74B1C721718A}"/>
          </ac:picMkLst>
        </pc:picChg>
        <pc:picChg chg="add">
          <ac:chgData name="Nina Haide" userId="e25afab2197de706" providerId="LiveId" clId="{9D2E1437-DD0D-4AFF-A7E5-CB433158CBC0}" dt="2025-02-13T17:17:03.715" v="822" actId="26606"/>
          <ac:picMkLst>
            <pc:docMk/>
            <pc:sldMk cId="80090182" sldId="305"/>
            <ac:picMk id="18" creationId="{A53ED3FC-3BE8-4F1F-BEF1-74B1C721718A}"/>
          </ac:picMkLst>
        </pc:picChg>
      </pc:sldChg>
      <pc:sldChg chg="addSp modSp mod setBg">
        <pc:chgData name="Nina Haide" userId="e25afab2197de706" providerId="LiveId" clId="{9D2E1437-DD0D-4AFF-A7E5-CB433158CBC0}" dt="2025-02-13T17:23:35.133" v="893" actId="122"/>
        <pc:sldMkLst>
          <pc:docMk/>
          <pc:sldMk cId="3145340593" sldId="306"/>
        </pc:sldMkLst>
        <pc:spChg chg="mod ord">
          <ac:chgData name="Nina Haide" userId="e25afab2197de706" providerId="LiveId" clId="{9D2E1437-DD0D-4AFF-A7E5-CB433158CBC0}" dt="2025-02-13T17:23:35.133" v="893" actId="122"/>
          <ac:spMkLst>
            <pc:docMk/>
            <pc:sldMk cId="3145340593" sldId="306"/>
            <ac:spMk id="3" creationId="{373827F3-F386-AA4E-80ED-D86DEF8C158D}"/>
          </ac:spMkLst>
        </pc:spChg>
        <pc:spChg chg="mod">
          <ac:chgData name="Nina Haide" userId="e25afab2197de706" providerId="LiveId" clId="{9D2E1437-DD0D-4AFF-A7E5-CB433158CBC0}" dt="2025-02-13T17:23:06.408" v="890" actId="2711"/>
          <ac:spMkLst>
            <pc:docMk/>
            <pc:sldMk cId="3145340593" sldId="306"/>
            <ac:spMk id="4" creationId="{AFE7D9E4-306D-49E3-9AC4-15D566FC72AD}"/>
          </ac:spMkLst>
        </pc:spChg>
        <pc:spChg chg="mod ord">
          <ac:chgData name="Nina Haide" userId="e25afab2197de706" providerId="LiveId" clId="{9D2E1437-DD0D-4AFF-A7E5-CB433158CBC0}" dt="2025-02-13T16:08:02.586" v="715" actId="26606"/>
          <ac:spMkLst>
            <pc:docMk/>
            <pc:sldMk cId="3145340593" sldId="306"/>
            <ac:spMk id="5" creationId="{31BF7889-073A-E045-A3F2-45D63BD0FDC0}"/>
          </ac:spMkLst>
        </pc:spChg>
        <pc:spChg chg="add">
          <ac:chgData name="Nina Haide" userId="e25afab2197de706" providerId="LiveId" clId="{9D2E1437-DD0D-4AFF-A7E5-CB433158CBC0}" dt="2025-02-13T16:08:02.586" v="715" actId="26606"/>
          <ac:spMkLst>
            <pc:docMk/>
            <pc:sldMk cId="3145340593" sldId="306"/>
            <ac:spMk id="13" creationId="{CBD94887-6A10-4F62-8EE1-B2BCFA1F380F}"/>
          </ac:spMkLst>
        </pc:spChg>
        <pc:picChg chg="add mod">
          <ac:chgData name="Nina Haide" userId="e25afab2197de706" providerId="LiveId" clId="{9D2E1437-DD0D-4AFF-A7E5-CB433158CBC0}" dt="2025-02-13T17:23:01.050" v="889" actId="1076"/>
          <ac:picMkLst>
            <pc:docMk/>
            <pc:sldMk cId="3145340593" sldId="306"/>
            <ac:picMk id="6" creationId="{918940DA-5441-C643-CD65-0E9E2557EBEF}"/>
          </ac:picMkLst>
        </pc:picChg>
        <pc:picChg chg="add">
          <ac:chgData name="Nina Haide" userId="e25afab2197de706" providerId="LiveId" clId="{9D2E1437-DD0D-4AFF-A7E5-CB433158CBC0}" dt="2025-02-13T16:08:02.586" v="715" actId="26606"/>
          <ac:picMkLst>
            <pc:docMk/>
            <pc:sldMk cId="3145340593" sldId="306"/>
            <ac:picMk id="7" creationId="{9FB84486-0717-35A1-3EB9-1B9B4BFFAF7B}"/>
          </ac:picMkLst>
        </pc:picChg>
        <pc:picChg chg="add">
          <ac:chgData name="Nina Haide" userId="e25afab2197de706" providerId="LiveId" clId="{9D2E1437-DD0D-4AFF-A7E5-CB433158CBC0}" dt="2025-02-13T16:08:02.586" v="715" actId="26606"/>
          <ac:picMkLst>
            <pc:docMk/>
            <pc:sldMk cId="3145340593" sldId="306"/>
            <ac:picMk id="11" creationId="{DF6A9299-1D12-47E2-9DD4-03342553C4AA}"/>
          </ac:picMkLst>
        </pc:picChg>
        <pc:picChg chg="add">
          <ac:chgData name="Nina Haide" userId="e25afab2197de706" providerId="LiveId" clId="{9D2E1437-DD0D-4AFF-A7E5-CB433158CBC0}" dt="2025-02-13T16:08:02.586" v="715" actId="26606"/>
          <ac:picMkLst>
            <pc:docMk/>
            <pc:sldMk cId="3145340593" sldId="306"/>
            <ac:picMk id="15" creationId="{A3D512BA-228A-4979-9312-ACD246E1099D}"/>
          </ac:picMkLst>
        </pc:picChg>
      </pc:sldChg>
      <pc:sldChg chg="addSp delSp modSp mod setBg">
        <pc:chgData name="Nina Haide" userId="e25afab2197de706" providerId="LiveId" clId="{9D2E1437-DD0D-4AFF-A7E5-CB433158CBC0}" dt="2025-02-13T17:21:47.494" v="880" actId="122"/>
        <pc:sldMkLst>
          <pc:docMk/>
          <pc:sldMk cId="1106727586" sldId="307"/>
        </pc:sldMkLst>
        <pc:spChg chg="del mod ord">
          <ac:chgData name="Nina Haide" userId="e25afab2197de706" providerId="LiveId" clId="{9D2E1437-DD0D-4AFF-A7E5-CB433158CBC0}" dt="2025-02-13T16:07:52.890" v="714" actId="26606"/>
          <ac:spMkLst>
            <pc:docMk/>
            <pc:sldMk cId="1106727586" sldId="307"/>
            <ac:spMk id="3" creationId="{373827F3-F386-AA4E-80ED-D86DEF8C158D}"/>
          </ac:spMkLst>
        </pc:spChg>
        <pc:spChg chg="mod">
          <ac:chgData name="Nina Haide" userId="e25afab2197de706" providerId="LiveId" clId="{9D2E1437-DD0D-4AFF-A7E5-CB433158CBC0}" dt="2025-02-13T17:19:00.845" v="850" actId="2711"/>
          <ac:spMkLst>
            <pc:docMk/>
            <pc:sldMk cId="1106727586" sldId="307"/>
            <ac:spMk id="4" creationId="{021C109C-C017-4D19-928F-AED25AC30125}"/>
          </ac:spMkLst>
        </pc:spChg>
        <pc:spChg chg="mod ord">
          <ac:chgData name="Nina Haide" userId="e25afab2197de706" providerId="LiveId" clId="{9D2E1437-DD0D-4AFF-A7E5-CB433158CBC0}" dt="2025-02-13T16:07:52.890" v="714" actId="26606"/>
          <ac:spMkLst>
            <pc:docMk/>
            <pc:sldMk cId="1106727586" sldId="307"/>
            <ac:spMk id="5" creationId="{31BF7889-073A-E045-A3F2-45D63BD0FDC0}"/>
          </ac:spMkLst>
        </pc:spChg>
        <pc:spChg chg="add mod">
          <ac:chgData name="Nina Haide" userId="e25afab2197de706" providerId="LiveId" clId="{9D2E1437-DD0D-4AFF-A7E5-CB433158CBC0}" dt="2025-02-13T17:21:47.494" v="880" actId="122"/>
          <ac:spMkLst>
            <pc:docMk/>
            <pc:sldMk cId="1106727586" sldId="307"/>
            <ac:spMk id="9" creationId="{9E47FD00-E73B-D40F-E670-A77604A5B830}"/>
          </ac:spMkLst>
        </pc:spChg>
        <pc:spChg chg="add del">
          <ac:chgData name="Nina Haide" userId="e25afab2197de706" providerId="LiveId" clId="{9D2E1437-DD0D-4AFF-A7E5-CB433158CBC0}" dt="2025-02-13T16:07:52.842" v="713" actId="26606"/>
          <ac:spMkLst>
            <pc:docMk/>
            <pc:sldMk cId="1106727586" sldId="307"/>
            <ac:spMk id="12" creationId="{50E53EDA-3B94-4F6B-9E86-D3BB9EBB9616}"/>
          </ac:spMkLst>
        </pc:spChg>
        <pc:graphicFrameChg chg="add del modGraphic">
          <ac:chgData name="Nina Haide" userId="e25afab2197de706" providerId="LiveId" clId="{9D2E1437-DD0D-4AFF-A7E5-CB433158CBC0}" dt="2025-02-13T17:19:58.187" v="852" actId="478"/>
          <ac:graphicFrameMkLst>
            <pc:docMk/>
            <pc:sldMk cId="1106727586" sldId="307"/>
            <ac:graphicFrameMk id="7" creationId="{033C09A3-BDF4-7372-BC06-00E1742C944B}"/>
          </ac:graphicFrameMkLst>
        </pc:graphicFrameChg>
        <pc:picChg chg="add mod">
          <ac:chgData name="Nina Haide" userId="e25afab2197de706" providerId="LiveId" clId="{9D2E1437-DD0D-4AFF-A7E5-CB433158CBC0}" dt="2025-02-13T17:20:12.888" v="854" actId="1076"/>
          <ac:picMkLst>
            <pc:docMk/>
            <pc:sldMk cId="1106727586" sldId="307"/>
            <ac:picMk id="6" creationId="{E3BBF7F7-9033-E6EC-FCEA-CF02EF429D80}"/>
          </ac:picMkLst>
        </pc:picChg>
        <pc:picChg chg="add del">
          <ac:chgData name="Nina Haide" userId="e25afab2197de706" providerId="LiveId" clId="{9D2E1437-DD0D-4AFF-A7E5-CB433158CBC0}" dt="2025-02-13T16:07:52.842" v="713" actId="26606"/>
          <ac:picMkLst>
            <pc:docMk/>
            <pc:sldMk cId="1106727586" sldId="307"/>
            <ac:picMk id="10" creationId="{A17F7527-5AC0-479A-B79F-9CF463410490}"/>
          </ac:picMkLst>
        </pc:picChg>
        <pc:picChg chg="add">
          <ac:chgData name="Nina Haide" userId="e25afab2197de706" providerId="LiveId" clId="{9D2E1437-DD0D-4AFF-A7E5-CB433158CBC0}" dt="2025-02-13T16:07:52.890" v="714" actId="26606"/>
          <ac:picMkLst>
            <pc:docMk/>
            <pc:sldMk cId="1106727586" sldId="307"/>
            <ac:picMk id="11" creationId="{42476583-CC33-45CE-B51B-215B5673CD22}"/>
          </ac:picMkLst>
        </pc:picChg>
        <pc:cxnChg chg="add del">
          <ac:chgData name="Nina Haide" userId="e25afab2197de706" providerId="LiveId" clId="{9D2E1437-DD0D-4AFF-A7E5-CB433158CBC0}" dt="2025-02-13T16:07:52.842" v="713" actId="26606"/>
          <ac:cxnSpMkLst>
            <pc:docMk/>
            <pc:sldMk cId="1106727586" sldId="307"/>
            <ac:cxnSpMk id="14" creationId="{30EFD79F-7790-479B-B7DB-BD0D8C101DDD}"/>
          </ac:cxnSpMkLst>
        </pc:cxnChg>
      </pc:sldChg>
      <pc:sldChg chg="addSp modSp mod setBg">
        <pc:chgData name="Nina Haide" userId="e25afab2197de706" providerId="LiveId" clId="{9D2E1437-DD0D-4AFF-A7E5-CB433158CBC0}" dt="2025-02-13T17:26:26.642" v="958" actId="2711"/>
        <pc:sldMkLst>
          <pc:docMk/>
          <pc:sldMk cId="706594483" sldId="308"/>
        </pc:sldMkLst>
        <pc:spChg chg="mod ord">
          <ac:chgData name="Nina Haide" userId="e25afab2197de706" providerId="LiveId" clId="{9D2E1437-DD0D-4AFF-A7E5-CB433158CBC0}" dt="2025-02-13T17:26:26.642" v="958" actId="2711"/>
          <ac:spMkLst>
            <pc:docMk/>
            <pc:sldMk cId="706594483" sldId="308"/>
            <ac:spMk id="3" creationId="{373827F3-F386-AA4E-80ED-D86DEF8C158D}"/>
          </ac:spMkLst>
        </pc:spChg>
        <pc:spChg chg="mod">
          <ac:chgData name="Nina Haide" userId="e25afab2197de706" providerId="LiveId" clId="{9D2E1437-DD0D-4AFF-A7E5-CB433158CBC0}" dt="2025-02-13T17:26:19.530" v="957" actId="27636"/>
          <ac:spMkLst>
            <pc:docMk/>
            <pc:sldMk cId="706594483" sldId="308"/>
            <ac:spMk id="4" creationId="{6D35FD2D-1BD2-45D7-B015-1A96C241520B}"/>
          </ac:spMkLst>
        </pc:spChg>
        <pc:spChg chg="mod ord">
          <ac:chgData name="Nina Haide" userId="e25afab2197de706" providerId="LiveId" clId="{9D2E1437-DD0D-4AFF-A7E5-CB433158CBC0}" dt="2025-02-13T17:25:28.197" v="896" actId="26606"/>
          <ac:spMkLst>
            <pc:docMk/>
            <pc:sldMk cId="706594483" sldId="308"/>
            <ac:spMk id="5" creationId="{31BF7889-073A-E045-A3F2-45D63BD0FDC0}"/>
          </ac:spMkLst>
        </pc:spChg>
        <pc:picChg chg="add mod">
          <ac:chgData name="Nina Haide" userId="e25afab2197de706" providerId="LiveId" clId="{9D2E1437-DD0D-4AFF-A7E5-CB433158CBC0}" dt="2025-02-13T17:25:28.197" v="896" actId="26606"/>
          <ac:picMkLst>
            <pc:docMk/>
            <pc:sldMk cId="706594483" sldId="308"/>
            <ac:picMk id="6" creationId="{01AAC095-C7F3-8DFD-F45E-EC32D373CDFD}"/>
          </ac:picMkLst>
        </pc:picChg>
        <pc:picChg chg="add">
          <ac:chgData name="Nina Haide" userId="e25afab2197de706" providerId="LiveId" clId="{9D2E1437-DD0D-4AFF-A7E5-CB433158CBC0}" dt="2025-02-13T17:25:28.197" v="896" actId="26606"/>
          <ac:picMkLst>
            <pc:docMk/>
            <pc:sldMk cId="706594483" sldId="308"/>
            <ac:picMk id="11" creationId="{A53ED3FC-3BE8-4F1F-BEF1-74B1C721718A}"/>
          </ac:picMkLst>
        </pc:picChg>
      </pc:sldChg>
      <pc:sldChg chg="addSp delSp modSp mod setBg">
        <pc:chgData name="Nina Haide" userId="e25afab2197de706" providerId="LiveId" clId="{9D2E1437-DD0D-4AFF-A7E5-CB433158CBC0}" dt="2025-02-13T17:31:30.350" v="1110" actId="122"/>
        <pc:sldMkLst>
          <pc:docMk/>
          <pc:sldMk cId="1794738657" sldId="309"/>
        </pc:sldMkLst>
        <pc:spChg chg="mod">
          <ac:chgData name="Nina Haide" userId="e25afab2197de706" providerId="LiveId" clId="{9D2E1437-DD0D-4AFF-A7E5-CB433158CBC0}" dt="2025-02-13T17:31:26.675" v="1109" actId="14100"/>
          <ac:spMkLst>
            <pc:docMk/>
            <pc:sldMk cId="1794738657" sldId="309"/>
            <ac:spMk id="3" creationId="{557C8CBA-1A0E-4CDF-A451-7AAA44D39839}"/>
          </ac:spMkLst>
        </pc:spChg>
        <pc:spChg chg="mod ord">
          <ac:chgData name="Nina Haide" userId="e25afab2197de706" providerId="LiveId" clId="{9D2E1437-DD0D-4AFF-A7E5-CB433158CBC0}" dt="2025-02-13T17:30:22.852" v="1032" actId="26606"/>
          <ac:spMkLst>
            <pc:docMk/>
            <pc:sldMk cId="1794738657" sldId="309"/>
            <ac:spMk id="4" creationId="{D528596A-0847-664A-9D47-5096383E5E09}"/>
          </ac:spMkLst>
        </pc:spChg>
        <pc:spChg chg="mod ord">
          <ac:chgData name="Nina Haide" userId="e25afab2197de706" providerId="LiveId" clId="{9D2E1437-DD0D-4AFF-A7E5-CB433158CBC0}" dt="2025-02-13T17:31:30.350" v="1110" actId="122"/>
          <ac:spMkLst>
            <pc:docMk/>
            <pc:sldMk cId="1794738657" sldId="309"/>
            <ac:spMk id="5" creationId="{1B07C49E-AFFC-EC46-8930-E4D428F5F943}"/>
          </ac:spMkLst>
        </pc:spChg>
        <pc:picChg chg="add mod">
          <ac:chgData name="Nina Haide" userId="e25afab2197de706" providerId="LiveId" clId="{9D2E1437-DD0D-4AFF-A7E5-CB433158CBC0}" dt="2025-02-13T17:30:26.109" v="1034" actId="962"/>
          <ac:picMkLst>
            <pc:docMk/>
            <pc:sldMk cId="1794738657" sldId="309"/>
            <ac:picMk id="6" creationId="{0BA3B38E-F07D-6DA6-21AB-7C53D9247D26}"/>
          </ac:picMkLst>
        </pc:picChg>
        <pc:picChg chg="add del">
          <ac:chgData name="Nina Haide" userId="e25afab2197de706" providerId="LiveId" clId="{9D2E1437-DD0D-4AFF-A7E5-CB433158CBC0}" dt="2025-02-13T17:30:12.628" v="1027" actId="26606"/>
          <ac:picMkLst>
            <pc:docMk/>
            <pc:sldMk cId="1794738657" sldId="309"/>
            <ac:picMk id="11" creationId="{A53ED3FC-3BE8-4F1F-BEF1-74B1C721718A}"/>
          </ac:picMkLst>
        </pc:picChg>
        <pc:picChg chg="add del">
          <ac:chgData name="Nina Haide" userId="e25afab2197de706" providerId="LiveId" clId="{9D2E1437-DD0D-4AFF-A7E5-CB433158CBC0}" dt="2025-02-13T17:30:20.771" v="1029" actId="26606"/>
          <ac:picMkLst>
            <pc:docMk/>
            <pc:sldMk cId="1794738657" sldId="309"/>
            <ac:picMk id="13" creationId="{A53ED3FC-3BE8-4F1F-BEF1-74B1C721718A}"/>
          </ac:picMkLst>
        </pc:picChg>
        <pc:picChg chg="add del">
          <ac:chgData name="Nina Haide" userId="e25afab2197de706" providerId="LiveId" clId="{9D2E1437-DD0D-4AFF-A7E5-CB433158CBC0}" dt="2025-02-13T17:30:22.821" v="1031" actId="26606"/>
          <ac:picMkLst>
            <pc:docMk/>
            <pc:sldMk cId="1794738657" sldId="309"/>
            <ac:picMk id="15" creationId="{A53ED3FC-3BE8-4F1F-BEF1-74B1C721718A}"/>
          </ac:picMkLst>
        </pc:picChg>
        <pc:picChg chg="add">
          <ac:chgData name="Nina Haide" userId="e25afab2197de706" providerId="LiveId" clId="{9D2E1437-DD0D-4AFF-A7E5-CB433158CBC0}" dt="2025-02-13T17:30:22.852" v="1032" actId="26606"/>
          <ac:picMkLst>
            <pc:docMk/>
            <pc:sldMk cId="1794738657" sldId="309"/>
            <ac:picMk id="17" creationId="{A53ED3FC-3BE8-4F1F-BEF1-74B1C721718A}"/>
          </ac:picMkLst>
        </pc:picChg>
      </pc:sldChg>
      <pc:sldChg chg="addSp modSp mod setBg">
        <pc:chgData name="Nina Haide" userId="e25afab2197de706" providerId="LiveId" clId="{9D2E1437-DD0D-4AFF-A7E5-CB433158CBC0}" dt="2025-02-13T17:33:43.805" v="1142" actId="14100"/>
        <pc:sldMkLst>
          <pc:docMk/>
          <pc:sldMk cId="4010014743" sldId="310"/>
        </pc:sldMkLst>
        <pc:spChg chg="mod">
          <ac:chgData name="Nina Haide" userId="e25afab2197de706" providerId="LiveId" clId="{9D2E1437-DD0D-4AFF-A7E5-CB433158CBC0}" dt="2025-02-13T17:33:24.368" v="1139" actId="1076"/>
          <ac:spMkLst>
            <pc:docMk/>
            <pc:sldMk cId="4010014743" sldId="310"/>
            <ac:spMk id="3" creationId="{FD161C47-0660-416F-B4C2-25E4D35D69FD}"/>
          </ac:spMkLst>
        </pc:spChg>
        <pc:spChg chg="mod ord">
          <ac:chgData name="Nina Haide" userId="e25afab2197de706" providerId="LiveId" clId="{9D2E1437-DD0D-4AFF-A7E5-CB433158CBC0}" dt="2025-02-13T17:32:14.337" v="1112" actId="26606"/>
          <ac:spMkLst>
            <pc:docMk/>
            <pc:sldMk cId="4010014743" sldId="310"/>
            <ac:spMk id="4" creationId="{D528596A-0847-664A-9D47-5096383E5E09}"/>
          </ac:spMkLst>
        </pc:spChg>
        <pc:spChg chg="mod ord">
          <ac:chgData name="Nina Haide" userId="e25afab2197de706" providerId="LiveId" clId="{9D2E1437-DD0D-4AFF-A7E5-CB433158CBC0}" dt="2025-02-13T17:33:43.805" v="1142" actId="14100"/>
          <ac:spMkLst>
            <pc:docMk/>
            <pc:sldMk cId="4010014743" sldId="310"/>
            <ac:spMk id="5" creationId="{1B07C49E-AFFC-EC46-8930-E4D428F5F943}"/>
          </ac:spMkLst>
        </pc:spChg>
        <pc:picChg chg="add mod">
          <ac:chgData name="Nina Haide" userId="e25afab2197de706" providerId="LiveId" clId="{9D2E1437-DD0D-4AFF-A7E5-CB433158CBC0}" dt="2025-02-13T17:33:06.754" v="1135" actId="1076"/>
          <ac:picMkLst>
            <pc:docMk/>
            <pc:sldMk cId="4010014743" sldId="310"/>
            <ac:picMk id="6" creationId="{957E0DEE-BF6D-44DC-ACE4-C23C78DB6FE8}"/>
          </ac:picMkLst>
        </pc:picChg>
        <pc:picChg chg="add">
          <ac:chgData name="Nina Haide" userId="e25afab2197de706" providerId="LiveId" clId="{9D2E1437-DD0D-4AFF-A7E5-CB433158CBC0}" dt="2025-02-13T17:32:14.337" v="1112" actId="26606"/>
          <ac:picMkLst>
            <pc:docMk/>
            <pc:sldMk cId="4010014743" sldId="310"/>
            <ac:picMk id="11" creationId="{A53ED3FC-3BE8-4F1F-BEF1-74B1C721718A}"/>
          </ac:picMkLst>
        </pc:picChg>
      </pc:sldChg>
      <pc:sldChg chg="addSp modSp mod setBg">
        <pc:chgData name="Nina Haide" userId="e25afab2197de706" providerId="LiveId" clId="{9D2E1437-DD0D-4AFF-A7E5-CB433158CBC0}" dt="2025-02-13T17:34:58.165" v="1166" actId="122"/>
        <pc:sldMkLst>
          <pc:docMk/>
          <pc:sldMk cId="2735560525" sldId="311"/>
        </pc:sldMkLst>
        <pc:spChg chg="mod">
          <ac:chgData name="Nina Haide" userId="e25afab2197de706" providerId="LiveId" clId="{9D2E1437-DD0D-4AFF-A7E5-CB433158CBC0}" dt="2025-02-13T17:34:28.223" v="1147" actId="2711"/>
          <ac:spMkLst>
            <pc:docMk/>
            <pc:sldMk cId="2735560525" sldId="311"/>
            <ac:spMk id="3" creationId="{AFD52E17-48CB-4D60-BD56-71D197A29B38}"/>
          </ac:spMkLst>
        </pc:spChg>
        <pc:spChg chg="mod ord">
          <ac:chgData name="Nina Haide" userId="e25afab2197de706" providerId="LiveId" clId="{9D2E1437-DD0D-4AFF-A7E5-CB433158CBC0}" dt="2025-02-13T17:34:21.380" v="1144" actId="26606"/>
          <ac:spMkLst>
            <pc:docMk/>
            <pc:sldMk cId="2735560525" sldId="311"/>
            <ac:spMk id="4" creationId="{D528596A-0847-664A-9D47-5096383E5E09}"/>
          </ac:spMkLst>
        </pc:spChg>
        <pc:spChg chg="mod ord">
          <ac:chgData name="Nina Haide" userId="e25afab2197de706" providerId="LiveId" clId="{9D2E1437-DD0D-4AFF-A7E5-CB433158CBC0}" dt="2025-02-13T17:34:58.165" v="1166" actId="122"/>
          <ac:spMkLst>
            <pc:docMk/>
            <pc:sldMk cId="2735560525" sldId="311"/>
            <ac:spMk id="5" creationId="{1B07C49E-AFFC-EC46-8930-E4D428F5F943}"/>
          </ac:spMkLst>
        </pc:spChg>
        <pc:picChg chg="add mod">
          <ac:chgData name="Nina Haide" userId="e25afab2197de706" providerId="LiveId" clId="{9D2E1437-DD0D-4AFF-A7E5-CB433158CBC0}" dt="2025-02-13T17:34:24.093" v="1146" actId="962"/>
          <ac:picMkLst>
            <pc:docMk/>
            <pc:sldMk cId="2735560525" sldId="311"/>
            <ac:picMk id="6" creationId="{E5A32E1D-E960-96A7-B0E0-155076F5680D}"/>
          </ac:picMkLst>
        </pc:picChg>
        <pc:picChg chg="add">
          <ac:chgData name="Nina Haide" userId="e25afab2197de706" providerId="LiveId" clId="{9D2E1437-DD0D-4AFF-A7E5-CB433158CBC0}" dt="2025-02-13T17:34:21.380" v="1144" actId="26606"/>
          <ac:picMkLst>
            <pc:docMk/>
            <pc:sldMk cId="2735560525" sldId="311"/>
            <ac:picMk id="11" creationId="{A53ED3FC-3BE8-4F1F-BEF1-74B1C721718A}"/>
          </ac:picMkLst>
        </pc:picChg>
      </pc:sldChg>
      <pc:sldChg chg="addSp modSp mod setBg">
        <pc:chgData name="Nina Haide" userId="e25afab2197de706" providerId="LiveId" clId="{9D2E1437-DD0D-4AFF-A7E5-CB433158CBC0}" dt="2025-02-13T17:36:29.879" v="1215" actId="122"/>
        <pc:sldMkLst>
          <pc:docMk/>
          <pc:sldMk cId="1434679925" sldId="312"/>
        </pc:sldMkLst>
        <pc:spChg chg="mod">
          <ac:chgData name="Nina Haide" userId="e25afab2197de706" providerId="LiveId" clId="{9D2E1437-DD0D-4AFF-A7E5-CB433158CBC0}" dt="2025-02-13T17:36:17.816" v="1213" actId="27636"/>
          <ac:spMkLst>
            <pc:docMk/>
            <pc:sldMk cId="1434679925" sldId="312"/>
            <ac:spMk id="3" creationId="{7F12CD3C-55B3-4129-817A-84D0B28F713E}"/>
          </ac:spMkLst>
        </pc:spChg>
        <pc:spChg chg="mod ord">
          <ac:chgData name="Nina Haide" userId="e25afab2197de706" providerId="LiveId" clId="{9D2E1437-DD0D-4AFF-A7E5-CB433158CBC0}" dt="2025-02-13T17:35:41.833" v="1168" actId="26606"/>
          <ac:spMkLst>
            <pc:docMk/>
            <pc:sldMk cId="1434679925" sldId="312"/>
            <ac:spMk id="4" creationId="{D528596A-0847-664A-9D47-5096383E5E09}"/>
          </ac:spMkLst>
        </pc:spChg>
        <pc:spChg chg="mod ord">
          <ac:chgData name="Nina Haide" userId="e25afab2197de706" providerId="LiveId" clId="{9D2E1437-DD0D-4AFF-A7E5-CB433158CBC0}" dt="2025-02-13T17:36:29.879" v="1215" actId="122"/>
          <ac:spMkLst>
            <pc:docMk/>
            <pc:sldMk cId="1434679925" sldId="312"/>
            <ac:spMk id="5" creationId="{1B07C49E-AFFC-EC46-8930-E4D428F5F943}"/>
          </ac:spMkLst>
        </pc:spChg>
        <pc:picChg chg="add mod">
          <ac:chgData name="Nina Haide" userId="e25afab2197de706" providerId="LiveId" clId="{9D2E1437-DD0D-4AFF-A7E5-CB433158CBC0}" dt="2025-02-13T17:36:25.895" v="1214" actId="1076"/>
          <ac:picMkLst>
            <pc:docMk/>
            <pc:sldMk cId="1434679925" sldId="312"/>
            <ac:picMk id="6" creationId="{AF0B4ECA-6D78-999A-831B-2F774C0F0149}"/>
          </ac:picMkLst>
        </pc:picChg>
        <pc:picChg chg="add">
          <ac:chgData name="Nina Haide" userId="e25afab2197de706" providerId="LiveId" clId="{9D2E1437-DD0D-4AFF-A7E5-CB433158CBC0}" dt="2025-02-13T17:35:41.833" v="1168" actId="26606"/>
          <ac:picMkLst>
            <pc:docMk/>
            <pc:sldMk cId="1434679925" sldId="312"/>
            <ac:picMk id="11" creationId="{A53ED3FC-3BE8-4F1F-BEF1-74B1C721718A}"/>
          </ac:picMkLst>
        </pc:picChg>
      </pc:sldChg>
      <pc:sldChg chg="addSp modSp mod setBg">
        <pc:chgData name="Nina Haide" userId="e25afab2197de706" providerId="LiveId" clId="{9D2E1437-DD0D-4AFF-A7E5-CB433158CBC0}" dt="2025-02-13T17:39:38.999" v="1258" actId="1076"/>
        <pc:sldMkLst>
          <pc:docMk/>
          <pc:sldMk cId="1756972646" sldId="313"/>
        </pc:sldMkLst>
        <pc:spChg chg="mod">
          <ac:chgData name="Nina Haide" userId="e25afab2197de706" providerId="LiveId" clId="{9D2E1437-DD0D-4AFF-A7E5-CB433158CBC0}" dt="2025-02-13T17:39:07.526" v="1246" actId="14100"/>
          <ac:spMkLst>
            <pc:docMk/>
            <pc:sldMk cId="1756972646" sldId="313"/>
            <ac:spMk id="3" creationId="{79B32320-42D4-49FA-8047-C080B444B3AE}"/>
          </ac:spMkLst>
        </pc:spChg>
        <pc:spChg chg="mod ord">
          <ac:chgData name="Nina Haide" userId="e25afab2197de706" providerId="LiveId" clId="{9D2E1437-DD0D-4AFF-A7E5-CB433158CBC0}" dt="2025-02-13T17:38:56.037" v="1244" actId="26606"/>
          <ac:spMkLst>
            <pc:docMk/>
            <pc:sldMk cId="1756972646" sldId="313"/>
            <ac:spMk id="4" creationId="{D528596A-0847-664A-9D47-5096383E5E09}"/>
          </ac:spMkLst>
        </pc:spChg>
        <pc:spChg chg="mod ord">
          <ac:chgData name="Nina Haide" userId="e25afab2197de706" providerId="LiveId" clId="{9D2E1437-DD0D-4AFF-A7E5-CB433158CBC0}" dt="2025-02-13T17:39:27.980" v="1257" actId="2711"/>
          <ac:spMkLst>
            <pc:docMk/>
            <pc:sldMk cId="1756972646" sldId="313"/>
            <ac:spMk id="5" creationId="{1B07C49E-AFFC-EC46-8930-E4D428F5F943}"/>
          </ac:spMkLst>
        </pc:spChg>
        <pc:picChg chg="add mod">
          <ac:chgData name="Nina Haide" userId="e25afab2197de706" providerId="LiveId" clId="{9D2E1437-DD0D-4AFF-A7E5-CB433158CBC0}" dt="2025-02-13T17:39:38.999" v="1258" actId="1076"/>
          <ac:picMkLst>
            <pc:docMk/>
            <pc:sldMk cId="1756972646" sldId="313"/>
            <ac:picMk id="6" creationId="{92F6DF88-7080-BE83-974D-510C76A14F8B}"/>
          </ac:picMkLst>
        </pc:picChg>
        <pc:picChg chg="add">
          <ac:chgData name="Nina Haide" userId="e25afab2197de706" providerId="LiveId" clId="{9D2E1437-DD0D-4AFF-A7E5-CB433158CBC0}" dt="2025-02-13T17:38:56.037" v="1244" actId="26606"/>
          <ac:picMkLst>
            <pc:docMk/>
            <pc:sldMk cId="1756972646" sldId="313"/>
            <ac:picMk id="11" creationId="{A53ED3FC-3BE8-4F1F-BEF1-74B1C721718A}"/>
          </ac:picMkLst>
        </pc:picChg>
      </pc:sldChg>
      <pc:sldChg chg="addSp modSp mod setBg">
        <pc:chgData name="Nina Haide" userId="e25afab2197de706" providerId="LiveId" clId="{9D2E1437-DD0D-4AFF-A7E5-CB433158CBC0}" dt="2025-02-13T17:38:19.892" v="1241" actId="122"/>
        <pc:sldMkLst>
          <pc:docMk/>
          <pc:sldMk cId="639399535" sldId="314"/>
        </pc:sldMkLst>
        <pc:spChg chg="mod ord">
          <ac:chgData name="Nina Haide" userId="e25afab2197de706" providerId="LiveId" clId="{9D2E1437-DD0D-4AFF-A7E5-CB433158CBC0}" dt="2025-02-13T17:37:13.163" v="1217" actId="26606"/>
          <ac:spMkLst>
            <pc:docMk/>
            <pc:sldMk cId="639399535" sldId="314"/>
            <ac:spMk id="4" creationId="{D528596A-0847-664A-9D47-5096383E5E09}"/>
          </ac:spMkLst>
        </pc:spChg>
        <pc:spChg chg="mod ord">
          <ac:chgData name="Nina Haide" userId="e25afab2197de706" providerId="LiveId" clId="{9D2E1437-DD0D-4AFF-A7E5-CB433158CBC0}" dt="2025-02-13T17:38:13.620" v="1240" actId="20577"/>
          <ac:spMkLst>
            <pc:docMk/>
            <pc:sldMk cId="639399535" sldId="314"/>
            <ac:spMk id="5" creationId="{1B07C49E-AFFC-EC46-8930-E4D428F5F943}"/>
          </ac:spMkLst>
        </pc:spChg>
        <pc:spChg chg="mod">
          <ac:chgData name="Nina Haide" userId="e25afab2197de706" providerId="LiveId" clId="{9D2E1437-DD0D-4AFF-A7E5-CB433158CBC0}" dt="2025-02-13T17:38:19.892" v="1241" actId="122"/>
          <ac:spMkLst>
            <pc:docMk/>
            <pc:sldMk cId="639399535" sldId="314"/>
            <ac:spMk id="8" creationId="{952C2E9C-C6BE-40BD-A406-CFB441363CBA}"/>
          </ac:spMkLst>
        </pc:spChg>
        <pc:picChg chg="add mod">
          <ac:chgData name="Nina Haide" userId="e25afab2197de706" providerId="LiveId" clId="{9D2E1437-DD0D-4AFF-A7E5-CB433158CBC0}" dt="2025-02-13T17:37:15.860" v="1219" actId="962"/>
          <ac:picMkLst>
            <pc:docMk/>
            <pc:sldMk cId="639399535" sldId="314"/>
            <ac:picMk id="3" creationId="{33725DDE-DCAE-A5CD-AB0C-91129393748A}"/>
          </ac:picMkLst>
        </pc:picChg>
        <pc:picChg chg="add">
          <ac:chgData name="Nina Haide" userId="e25afab2197de706" providerId="LiveId" clId="{9D2E1437-DD0D-4AFF-A7E5-CB433158CBC0}" dt="2025-02-13T17:37:13.163" v="1217" actId="26606"/>
          <ac:picMkLst>
            <pc:docMk/>
            <pc:sldMk cId="639399535" sldId="314"/>
            <ac:picMk id="13" creationId="{A53ED3FC-3BE8-4F1F-BEF1-74B1C721718A}"/>
          </ac:picMkLst>
        </pc:picChg>
      </pc:sldChg>
      <pc:sldChg chg="addSp modSp mod setBg">
        <pc:chgData name="Nina Haide" userId="e25afab2197de706" providerId="LiveId" clId="{9D2E1437-DD0D-4AFF-A7E5-CB433158CBC0}" dt="2025-02-13T17:41:37.525" v="1281" actId="1076"/>
        <pc:sldMkLst>
          <pc:docMk/>
          <pc:sldMk cId="3566646398" sldId="315"/>
        </pc:sldMkLst>
        <pc:spChg chg="mod">
          <ac:chgData name="Nina Haide" userId="e25afab2197de706" providerId="LiveId" clId="{9D2E1437-DD0D-4AFF-A7E5-CB433158CBC0}" dt="2025-02-13T17:41:37.525" v="1281" actId="1076"/>
          <ac:spMkLst>
            <pc:docMk/>
            <pc:sldMk cId="3566646398" sldId="315"/>
            <ac:spMk id="3" creationId="{2A7EB98F-A25F-4357-9775-478FC17F7F83}"/>
          </ac:spMkLst>
        </pc:spChg>
        <pc:spChg chg="mod ord">
          <ac:chgData name="Nina Haide" userId="e25afab2197de706" providerId="LiveId" clId="{9D2E1437-DD0D-4AFF-A7E5-CB433158CBC0}" dt="2025-02-13T17:40:30.174" v="1260" actId="26606"/>
          <ac:spMkLst>
            <pc:docMk/>
            <pc:sldMk cId="3566646398" sldId="315"/>
            <ac:spMk id="4" creationId="{D528596A-0847-664A-9D47-5096383E5E09}"/>
          </ac:spMkLst>
        </pc:spChg>
        <pc:spChg chg="mod ord">
          <ac:chgData name="Nina Haide" userId="e25afab2197de706" providerId="LiveId" clId="{9D2E1437-DD0D-4AFF-A7E5-CB433158CBC0}" dt="2025-02-13T17:40:58.116" v="1273" actId="122"/>
          <ac:spMkLst>
            <pc:docMk/>
            <pc:sldMk cId="3566646398" sldId="315"/>
            <ac:spMk id="5" creationId="{1B07C49E-AFFC-EC46-8930-E4D428F5F943}"/>
          </ac:spMkLst>
        </pc:spChg>
        <pc:picChg chg="add mod">
          <ac:chgData name="Nina Haide" userId="e25afab2197de706" providerId="LiveId" clId="{9D2E1437-DD0D-4AFF-A7E5-CB433158CBC0}" dt="2025-02-13T17:40:30.174" v="1260" actId="26606"/>
          <ac:picMkLst>
            <pc:docMk/>
            <pc:sldMk cId="3566646398" sldId="315"/>
            <ac:picMk id="6" creationId="{F715AFEB-A65B-078A-20E2-6D63E0CB1872}"/>
          </ac:picMkLst>
        </pc:picChg>
        <pc:picChg chg="add">
          <ac:chgData name="Nina Haide" userId="e25afab2197de706" providerId="LiveId" clId="{9D2E1437-DD0D-4AFF-A7E5-CB433158CBC0}" dt="2025-02-13T17:40:30.174" v="1260" actId="26606"/>
          <ac:picMkLst>
            <pc:docMk/>
            <pc:sldMk cId="3566646398" sldId="315"/>
            <ac:picMk id="11" creationId="{A53ED3FC-3BE8-4F1F-BEF1-74B1C721718A}"/>
          </ac:picMkLst>
        </pc:picChg>
      </pc:sldChg>
      <pc:sldChg chg="addSp modSp mod setBg">
        <pc:chgData name="Nina Haide" userId="e25afab2197de706" providerId="LiveId" clId="{9D2E1437-DD0D-4AFF-A7E5-CB433158CBC0}" dt="2025-02-13T17:43:04.252" v="1297" actId="14100"/>
        <pc:sldMkLst>
          <pc:docMk/>
          <pc:sldMk cId="1398439132" sldId="316"/>
        </pc:sldMkLst>
        <pc:spChg chg="mod">
          <ac:chgData name="Nina Haide" userId="e25afab2197de706" providerId="LiveId" clId="{9D2E1437-DD0D-4AFF-A7E5-CB433158CBC0}" dt="2025-02-13T17:43:04.252" v="1297" actId="14100"/>
          <ac:spMkLst>
            <pc:docMk/>
            <pc:sldMk cId="1398439132" sldId="316"/>
            <ac:spMk id="3" creationId="{964DA114-677C-40D8-8FFA-43531834CFBF}"/>
          </ac:spMkLst>
        </pc:spChg>
        <pc:spChg chg="mod ord">
          <ac:chgData name="Nina Haide" userId="e25afab2197de706" providerId="LiveId" clId="{9D2E1437-DD0D-4AFF-A7E5-CB433158CBC0}" dt="2025-02-13T17:42:19.384" v="1283" actId="26606"/>
          <ac:spMkLst>
            <pc:docMk/>
            <pc:sldMk cId="1398439132" sldId="316"/>
            <ac:spMk id="4" creationId="{D528596A-0847-664A-9D47-5096383E5E09}"/>
          </ac:spMkLst>
        </pc:spChg>
        <pc:spChg chg="mod ord">
          <ac:chgData name="Nina Haide" userId="e25afab2197de706" providerId="LiveId" clId="{9D2E1437-DD0D-4AFF-A7E5-CB433158CBC0}" dt="2025-02-13T17:42:48.694" v="1294" actId="122"/>
          <ac:spMkLst>
            <pc:docMk/>
            <pc:sldMk cId="1398439132" sldId="316"/>
            <ac:spMk id="5" creationId="{1B07C49E-AFFC-EC46-8930-E4D428F5F943}"/>
          </ac:spMkLst>
        </pc:spChg>
        <pc:picChg chg="add mod">
          <ac:chgData name="Nina Haide" userId="e25afab2197de706" providerId="LiveId" clId="{9D2E1437-DD0D-4AFF-A7E5-CB433158CBC0}" dt="2025-02-13T17:42:54.067" v="1295" actId="1076"/>
          <ac:picMkLst>
            <pc:docMk/>
            <pc:sldMk cId="1398439132" sldId="316"/>
            <ac:picMk id="6" creationId="{1324B5E7-E354-8ECA-AE88-6C52A0B62EE6}"/>
          </ac:picMkLst>
        </pc:picChg>
        <pc:picChg chg="add">
          <ac:chgData name="Nina Haide" userId="e25afab2197de706" providerId="LiveId" clId="{9D2E1437-DD0D-4AFF-A7E5-CB433158CBC0}" dt="2025-02-13T17:42:19.384" v="1283" actId="26606"/>
          <ac:picMkLst>
            <pc:docMk/>
            <pc:sldMk cId="1398439132" sldId="316"/>
            <ac:picMk id="11" creationId="{A53ED3FC-3BE8-4F1F-BEF1-74B1C721718A}"/>
          </ac:picMkLst>
        </pc:picChg>
      </pc:sldChg>
      <pc:sldChg chg="addSp modSp mod setBg">
        <pc:chgData name="Nina Haide" userId="e25afab2197de706" providerId="LiveId" clId="{9D2E1437-DD0D-4AFF-A7E5-CB433158CBC0}" dt="2025-02-13T17:44:30.380" v="1310" actId="122"/>
        <pc:sldMkLst>
          <pc:docMk/>
          <pc:sldMk cId="3975168428" sldId="317"/>
        </pc:sldMkLst>
        <pc:spChg chg="mod">
          <ac:chgData name="Nina Haide" userId="e25afab2197de706" providerId="LiveId" clId="{9D2E1437-DD0D-4AFF-A7E5-CB433158CBC0}" dt="2025-02-13T17:44:12.034" v="1303" actId="122"/>
          <ac:spMkLst>
            <pc:docMk/>
            <pc:sldMk cId="3975168428" sldId="317"/>
            <ac:spMk id="3" creationId="{04523243-E4D6-45EC-97C8-D44398FB7417}"/>
          </ac:spMkLst>
        </pc:spChg>
        <pc:spChg chg="mod ord">
          <ac:chgData name="Nina Haide" userId="e25afab2197de706" providerId="LiveId" clId="{9D2E1437-DD0D-4AFF-A7E5-CB433158CBC0}" dt="2025-02-13T17:43:58.202" v="1299" actId="26606"/>
          <ac:spMkLst>
            <pc:docMk/>
            <pc:sldMk cId="3975168428" sldId="317"/>
            <ac:spMk id="4" creationId="{D528596A-0847-664A-9D47-5096383E5E09}"/>
          </ac:spMkLst>
        </pc:spChg>
        <pc:spChg chg="mod ord">
          <ac:chgData name="Nina Haide" userId="e25afab2197de706" providerId="LiveId" clId="{9D2E1437-DD0D-4AFF-A7E5-CB433158CBC0}" dt="2025-02-13T17:44:30.380" v="1310" actId="122"/>
          <ac:spMkLst>
            <pc:docMk/>
            <pc:sldMk cId="3975168428" sldId="317"/>
            <ac:spMk id="5" creationId="{1B07C49E-AFFC-EC46-8930-E4D428F5F943}"/>
          </ac:spMkLst>
        </pc:spChg>
        <pc:picChg chg="add mod">
          <ac:chgData name="Nina Haide" userId="e25afab2197de706" providerId="LiveId" clId="{9D2E1437-DD0D-4AFF-A7E5-CB433158CBC0}" dt="2025-02-13T17:44:03.408" v="1301" actId="962"/>
          <ac:picMkLst>
            <pc:docMk/>
            <pc:sldMk cId="3975168428" sldId="317"/>
            <ac:picMk id="6" creationId="{F913F13E-E017-1325-B865-8488F6CC0CD7}"/>
          </ac:picMkLst>
        </pc:picChg>
        <pc:picChg chg="add">
          <ac:chgData name="Nina Haide" userId="e25afab2197de706" providerId="LiveId" clId="{9D2E1437-DD0D-4AFF-A7E5-CB433158CBC0}" dt="2025-02-13T17:43:58.202" v="1299" actId="26606"/>
          <ac:picMkLst>
            <pc:docMk/>
            <pc:sldMk cId="3975168428" sldId="317"/>
            <ac:picMk id="11" creationId="{DF6A9299-1D12-47E2-9DD4-03342553C4AA}"/>
          </ac:picMkLst>
        </pc:picChg>
      </pc:sldChg>
      <pc:sldChg chg="addSp modSp mod setBg">
        <pc:chgData name="Nina Haide" userId="e25afab2197de706" providerId="LiveId" clId="{9D2E1437-DD0D-4AFF-A7E5-CB433158CBC0}" dt="2025-02-13T17:54:34.186" v="1526" actId="27636"/>
        <pc:sldMkLst>
          <pc:docMk/>
          <pc:sldMk cId="239597884" sldId="318"/>
        </pc:sldMkLst>
        <pc:spChg chg="mod ord">
          <ac:chgData name="Nina Haide" userId="e25afab2197de706" providerId="LiveId" clId="{9D2E1437-DD0D-4AFF-A7E5-CB433158CBC0}" dt="2025-02-13T17:52:58.043" v="1482" actId="26606"/>
          <ac:spMkLst>
            <pc:docMk/>
            <pc:sldMk cId="239597884" sldId="318"/>
            <ac:spMk id="3" creationId="{8C82F32A-22A5-0046-9FAC-5295E4FA5A12}"/>
          </ac:spMkLst>
        </pc:spChg>
        <pc:spChg chg="mod ord">
          <ac:chgData name="Nina Haide" userId="e25afab2197de706" providerId="LiveId" clId="{9D2E1437-DD0D-4AFF-A7E5-CB433158CBC0}" dt="2025-02-13T17:54:34.186" v="1526" actId="27636"/>
          <ac:spMkLst>
            <pc:docMk/>
            <pc:sldMk cId="239597884" sldId="318"/>
            <ac:spMk id="5" creationId="{85D9F803-CDBC-C74C-AF1B-2B5937D1C241}"/>
          </ac:spMkLst>
        </pc:spChg>
        <pc:spChg chg="mod">
          <ac:chgData name="Nina Haide" userId="e25afab2197de706" providerId="LiveId" clId="{9D2E1437-DD0D-4AFF-A7E5-CB433158CBC0}" dt="2025-02-13T17:53:47.622" v="1510" actId="27636"/>
          <ac:spMkLst>
            <pc:docMk/>
            <pc:sldMk cId="239597884" sldId="318"/>
            <ac:spMk id="8" creationId="{2E0ECA32-E146-40DA-85CD-9677244BC3EC}"/>
          </ac:spMkLst>
        </pc:spChg>
        <pc:picChg chg="add mod">
          <ac:chgData name="Nina Haide" userId="e25afab2197de706" providerId="LiveId" clId="{9D2E1437-DD0D-4AFF-A7E5-CB433158CBC0}" dt="2025-02-13T17:53:55.349" v="1511" actId="1076"/>
          <ac:picMkLst>
            <pc:docMk/>
            <pc:sldMk cId="239597884" sldId="318"/>
            <ac:picMk id="4" creationId="{F9632753-BBE7-34EC-58C7-2FF33ADF26AB}"/>
          </ac:picMkLst>
        </pc:picChg>
        <pc:picChg chg="add">
          <ac:chgData name="Nina Haide" userId="e25afab2197de706" providerId="LiveId" clId="{9D2E1437-DD0D-4AFF-A7E5-CB433158CBC0}" dt="2025-02-13T17:52:58.043" v="1482" actId="26606"/>
          <ac:picMkLst>
            <pc:docMk/>
            <pc:sldMk cId="239597884" sldId="318"/>
            <ac:picMk id="13" creationId="{A53ED3FC-3BE8-4F1F-BEF1-74B1C721718A}"/>
          </ac:picMkLst>
        </pc:picChg>
      </pc:sldChg>
      <pc:sldChg chg="addSp modSp mod setBg">
        <pc:chgData name="Nina Haide" userId="e25afab2197de706" providerId="LiveId" clId="{9D2E1437-DD0D-4AFF-A7E5-CB433158CBC0}" dt="2025-02-13T17:57:05.570" v="1572" actId="1076"/>
        <pc:sldMkLst>
          <pc:docMk/>
          <pc:sldMk cId="232499080" sldId="319"/>
        </pc:sldMkLst>
        <pc:spChg chg="mod ord">
          <ac:chgData name="Nina Haide" userId="e25afab2197de706" providerId="LiveId" clId="{9D2E1437-DD0D-4AFF-A7E5-CB433158CBC0}" dt="2025-02-13T17:55:46.237" v="1529" actId="26606"/>
          <ac:spMkLst>
            <pc:docMk/>
            <pc:sldMk cId="232499080" sldId="319"/>
            <ac:spMk id="3" creationId="{8C82F32A-22A5-0046-9FAC-5295E4FA5A12}"/>
          </ac:spMkLst>
        </pc:spChg>
        <pc:spChg chg="mod ord">
          <ac:chgData name="Nina Haide" userId="e25afab2197de706" providerId="LiveId" clId="{9D2E1437-DD0D-4AFF-A7E5-CB433158CBC0}" dt="2025-02-13T17:57:05.570" v="1572" actId="1076"/>
          <ac:spMkLst>
            <pc:docMk/>
            <pc:sldMk cId="232499080" sldId="319"/>
            <ac:spMk id="5" creationId="{85D9F803-CDBC-C74C-AF1B-2B5937D1C241}"/>
          </ac:spMkLst>
        </pc:spChg>
        <pc:spChg chg="mod">
          <ac:chgData name="Nina Haide" userId="e25afab2197de706" providerId="LiveId" clId="{9D2E1437-DD0D-4AFF-A7E5-CB433158CBC0}" dt="2025-02-13T17:56:12.456" v="1565" actId="27636"/>
          <ac:spMkLst>
            <pc:docMk/>
            <pc:sldMk cId="232499080" sldId="319"/>
            <ac:spMk id="8" creationId="{34C97452-C78A-4701-B8AB-ABFE63D5BEDE}"/>
          </ac:spMkLst>
        </pc:spChg>
        <pc:picChg chg="add mod">
          <ac:chgData name="Nina Haide" userId="e25afab2197de706" providerId="LiveId" clId="{9D2E1437-DD0D-4AFF-A7E5-CB433158CBC0}" dt="2025-02-13T17:57:00.888" v="1571" actId="1076"/>
          <ac:picMkLst>
            <pc:docMk/>
            <pc:sldMk cId="232499080" sldId="319"/>
            <ac:picMk id="4" creationId="{26986AC2-11D3-D7D1-9227-83FAB8A79F36}"/>
          </ac:picMkLst>
        </pc:picChg>
        <pc:picChg chg="add">
          <ac:chgData name="Nina Haide" userId="e25afab2197de706" providerId="LiveId" clId="{9D2E1437-DD0D-4AFF-A7E5-CB433158CBC0}" dt="2025-02-13T17:55:46.237" v="1529" actId="26606"/>
          <ac:picMkLst>
            <pc:docMk/>
            <pc:sldMk cId="232499080" sldId="319"/>
            <ac:picMk id="13" creationId="{A53ED3FC-3BE8-4F1F-BEF1-74B1C721718A}"/>
          </ac:picMkLst>
        </pc:picChg>
      </pc:sldChg>
      <pc:sldChg chg="addSp delSp modSp mod setBg">
        <pc:chgData name="Nina Haide" userId="e25afab2197de706" providerId="LiveId" clId="{9D2E1437-DD0D-4AFF-A7E5-CB433158CBC0}" dt="2025-02-13T18:15:26.152" v="1834" actId="14100"/>
        <pc:sldMkLst>
          <pc:docMk/>
          <pc:sldMk cId="3645034231" sldId="320"/>
        </pc:sldMkLst>
        <pc:spChg chg="add mod ord">
          <ac:chgData name="Nina Haide" userId="e25afab2197de706" providerId="LiveId" clId="{9D2E1437-DD0D-4AFF-A7E5-CB433158CBC0}" dt="2025-02-13T18:15:19.290" v="1833" actId="122"/>
          <ac:spMkLst>
            <pc:docMk/>
            <pc:sldMk cId="3645034231" sldId="320"/>
            <ac:spMk id="3" creationId="{C4D64EAD-7FD1-A3D9-40AF-753D2398CF59}"/>
          </ac:spMkLst>
        </pc:spChg>
        <pc:spChg chg="mod ord">
          <ac:chgData name="Nina Haide" userId="e25afab2197de706" providerId="LiveId" clId="{9D2E1437-DD0D-4AFF-A7E5-CB433158CBC0}" dt="2025-02-13T18:14:48.235" v="1815" actId="26606"/>
          <ac:spMkLst>
            <pc:docMk/>
            <pc:sldMk cId="3645034231" sldId="320"/>
            <ac:spMk id="4" creationId="{336C985E-BCEF-DD49-BB47-C4649A79F0D8}"/>
          </ac:spMkLst>
        </pc:spChg>
        <pc:spChg chg="del mod">
          <ac:chgData name="Nina Haide" userId="e25afab2197de706" providerId="LiveId" clId="{9D2E1437-DD0D-4AFF-A7E5-CB433158CBC0}" dt="2025-02-13T18:14:45.226" v="1814" actId="478"/>
          <ac:spMkLst>
            <pc:docMk/>
            <pc:sldMk cId="3645034231" sldId="320"/>
            <ac:spMk id="5" creationId="{1B07C49E-AFFC-EC46-8930-E4D428F5F943}"/>
          </ac:spMkLst>
        </pc:spChg>
        <pc:spChg chg="mod">
          <ac:chgData name="Nina Haide" userId="e25afab2197de706" providerId="LiveId" clId="{9D2E1437-DD0D-4AFF-A7E5-CB433158CBC0}" dt="2025-02-13T18:15:26.152" v="1834" actId="14100"/>
          <ac:spMkLst>
            <pc:docMk/>
            <pc:sldMk cId="3645034231" sldId="320"/>
            <ac:spMk id="9" creationId="{533106AC-60D7-46AE-8E64-7B84ABDBD099}"/>
          </ac:spMkLst>
        </pc:spChg>
        <pc:picChg chg="add mod">
          <ac:chgData name="Nina Haide" userId="e25afab2197de706" providerId="LiveId" clId="{9D2E1437-DD0D-4AFF-A7E5-CB433158CBC0}" dt="2025-02-13T18:14:51.008" v="1816" actId="27614"/>
          <ac:picMkLst>
            <pc:docMk/>
            <pc:sldMk cId="3645034231" sldId="320"/>
            <ac:picMk id="7" creationId="{E75EC87B-10CC-D94F-BB60-90D06D0FE33F}"/>
          </ac:picMkLst>
        </pc:picChg>
        <pc:picChg chg="add">
          <ac:chgData name="Nina Haide" userId="e25afab2197de706" providerId="LiveId" clId="{9D2E1437-DD0D-4AFF-A7E5-CB433158CBC0}" dt="2025-02-13T18:14:48.235" v="1815" actId="26606"/>
          <ac:picMkLst>
            <pc:docMk/>
            <pc:sldMk cId="3645034231" sldId="320"/>
            <ac:picMk id="14" creationId="{A53ED3FC-3BE8-4F1F-BEF1-74B1C721718A}"/>
          </ac:picMkLst>
        </pc:picChg>
      </pc:sldChg>
      <pc:sldChg chg="del">
        <pc:chgData name="Nina Haide" userId="e25afab2197de706" providerId="LiveId" clId="{9D2E1437-DD0D-4AFF-A7E5-CB433158CBC0}" dt="2025-02-13T17:58:02.630" v="1612" actId="47"/>
        <pc:sldMkLst>
          <pc:docMk/>
          <pc:sldMk cId="733461713" sldId="321"/>
        </pc:sldMkLst>
      </pc:sldChg>
      <pc:sldChg chg="addSp modSp mod setBg setClrOvrMap">
        <pc:chgData name="Nina Haide" userId="e25afab2197de706" providerId="LiveId" clId="{9D2E1437-DD0D-4AFF-A7E5-CB433158CBC0}" dt="2025-02-13T18:01:09.047" v="1697" actId="27636"/>
        <pc:sldMkLst>
          <pc:docMk/>
          <pc:sldMk cId="700132931" sldId="322"/>
        </pc:sldMkLst>
        <pc:spChg chg="mod ord">
          <ac:chgData name="Nina Haide" userId="e25afab2197de706" providerId="LiveId" clId="{9D2E1437-DD0D-4AFF-A7E5-CB433158CBC0}" dt="2025-02-13T18:00:30.096" v="1678" actId="26606"/>
          <ac:spMkLst>
            <pc:docMk/>
            <pc:sldMk cId="700132931" sldId="322"/>
            <ac:spMk id="3" creationId="{8C82F32A-22A5-0046-9FAC-5295E4FA5A12}"/>
          </ac:spMkLst>
        </pc:spChg>
        <pc:spChg chg="mod ord">
          <ac:chgData name="Nina Haide" userId="e25afab2197de706" providerId="LiveId" clId="{9D2E1437-DD0D-4AFF-A7E5-CB433158CBC0}" dt="2025-02-13T18:01:09.047" v="1697" actId="27636"/>
          <ac:spMkLst>
            <pc:docMk/>
            <pc:sldMk cId="700132931" sldId="322"/>
            <ac:spMk id="5" creationId="{85D9F803-CDBC-C74C-AF1B-2B5937D1C241}"/>
          </ac:spMkLst>
        </pc:spChg>
        <pc:spChg chg="mod">
          <ac:chgData name="Nina Haide" userId="e25afab2197de706" providerId="LiveId" clId="{9D2E1437-DD0D-4AFF-A7E5-CB433158CBC0}" dt="2025-02-13T18:01:03.866" v="1695" actId="2711"/>
          <ac:spMkLst>
            <pc:docMk/>
            <pc:sldMk cId="700132931" sldId="322"/>
            <ac:spMk id="8" creationId="{9456A072-47A6-4424-9ABE-F398119040DD}"/>
          </ac:spMkLst>
        </pc:spChg>
        <pc:spChg chg="add">
          <ac:chgData name="Nina Haide" userId="e25afab2197de706" providerId="LiveId" clId="{9D2E1437-DD0D-4AFF-A7E5-CB433158CBC0}" dt="2025-02-13T18:00:30.096" v="1678" actId="26606"/>
          <ac:spMkLst>
            <pc:docMk/>
            <pc:sldMk cId="700132931" sldId="322"/>
            <ac:spMk id="15" creationId="{1F94DC1C-47D1-41D7-8B1B-9A036D614027}"/>
          </ac:spMkLst>
        </pc:spChg>
        <pc:spChg chg="add">
          <ac:chgData name="Nina Haide" userId="e25afab2197de706" providerId="LiveId" clId="{9D2E1437-DD0D-4AFF-A7E5-CB433158CBC0}" dt="2025-02-13T18:00:30.096" v="1678" actId="26606"/>
          <ac:spMkLst>
            <pc:docMk/>
            <pc:sldMk cId="700132931" sldId="322"/>
            <ac:spMk id="19" creationId="{AC12A592-C02D-46EF-8E1F-9335DB8D71DF}"/>
          </ac:spMkLst>
        </pc:spChg>
        <pc:spChg chg="add">
          <ac:chgData name="Nina Haide" userId="e25afab2197de706" providerId="LiveId" clId="{9D2E1437-DD0D-4AFF-A7E5-CB433158CBC0}" dt="2025-02-13T18:00:30.096" v="1678" actId="26606"/>
          <ac:spMkLst>
            <pc:docMk/>
            <pc:sldMk cId="700132931" sldId="322"/>
            <ac:spMk id="21" creationId="{24005816-5BCA-4665-8A58-5580F8E9C84A}"/>
          </ac:spMkLst>
        </pc:spChg>
        <pc:grpChg chg="add">
          <ac:chgData name="Nina Haide" userId="e25afab2197de706" providerId="LiveId" clId="{9D2E1437-DD0D-4AFF-A7E5-CB433158CBC0}" dt="2025-02-13T18:00:30.096" v="1678" actId="26606"/>
          <ac:grpSpMkLst>
            <pc:docMk/>
            <pc:sldMk cId="700132931" sldId="322"/>
            <ac:grpSpMk id="23" creationId="{BF07F359-8CA3-4854-91E7-EE6004020511}"/>
          </ac:grpSpMkLst>
        </pc:grpChg>
        <pc:picChg chg="add mod">
          <ac:chgData name="Nina Haide" userId="e25afab2197de706" providerId="LiveId" clId="{9D2E1437-DD0D-4AFF-A7E5-CB433158CBC0}" dt="2025-02-13T18:00:38.169" v="1679" actId="27614"/>
          <ac:picMkLst>
            <pc:docMk/>
            <pc:sldMk cId="700132931" sldId="322"/>
            <ac:picMk id="4" creationId="{2102B339-46C1-60CA-21E9-955E5DEF37FF}"/>
          </ac:picMkLst>
        </pc:picChg>
        <pc:picChg chg="add">
          <ac:chgData name="Nina Haide" userId="e25afab2197de706" providerId="LiveId" clId="{9D2E1437-DD0D-4AFF-A7E5-CB433158CBC0}" dt="2025-02-13T18:00:30.096" v="1678" actId="26606"/>
          <ac:picMkLst>
            <pc:docMk/>
            <pc:sldMk cId="700132931" sldId="322"/>
            <ac:picMk id="13" creationId="{6AF6706C-CF07-43A1-BCC4-CBA5D33820DA}"/>
          </ac:picMkLst>
        </pc:picChg>
        <pc:picChg chg="add">
          <ac:chgData name="Nina Haide" userId="e25afab2197de706" providerId="LiveId" clId="{9D2E1437-DD0D-4AFF-A7E5-CB433158CBC0}" dt="2025-02-13T18:00:30.096" v="1678" actId="26606"/>
          <ac:picMkLst>
            <pc:docMk/>
            <pc:sldMk cId="700132931" sldId="322"/>
            <ac:picMk id="17" creationId="{811383CE-CE86-4E1C-B289-798EB9E6E0E5}"/>
          </ac:picMkLst>
        </pc:picChg>
      </pc:sldChg>
      <pc:sldChg chg="addSp delSp modSp mod setBg">
        <pc:chgData name="Nina Haide" userId="e25afab2197de706" providerId="LiveId" clId="{9D2E1437-DD0D-4AFF-A7E5-CB433158CBC0}" dt="2025-02-13T18:03:03.349" v="1743" actId="122"/>
        <pc:sldMkLst>
          <pc:docMk/>
          <pc:sldMk cId="1866160706" sldId="323"/>
        </pc:sldMkLst>
        <pc:spChg chg="mod ord">
          <ac:chgData name="Nina Haide" userId="e25afab2197de706" providerId="LiveId" clId="{9D2E1437-DD0D-4AFF-A7E5-CB433158CBC0}" dt="2025-02-13T18:02:41.866" v="1737" actId="26606"/>
          <ac:spMkLst>
            <pc:docMk/>
            <pc:sldMk cId="1866160706" sldId="323"/>
            <ac:spMk id="3" creationId="{8C82F32A-22A5-0046-9FAC-5295E4FA5A12}"/>
          </ac:spMkLst>
        </pc:spChg>
        <pc:spChg chg="mod ord">
          <ac:chgData name="Nina Haide" userId="e25afab2197de706" providerId="LiveId" clId="{9D2E1437-DD0D-4AFF-A7E5-CB433158CBC0}" dt="2025-02-13T18:03:03.349" v="1743" actId="122"/>
          <ac:spMkLst>
            <pc:docMk/>
            <pc:sldMk cId="1866160706" sldId="323"/>
            <ac:spMk id="5" creationId="{85D9F803-CDBC-C74C-AF1B-2B5937D1C241}"/>
          </ac:spMkLst>
        </pc:spChg>
        <pc:spChg chg="mod">
          <ac:chgData name="Nina Haide" userId="e25afab2197de706" providerId="LiveId" clId="{9D2E1437-DD0D-4AFF-A7E5-CB433158CBC0}" dt="2025-02-13T18:02:53.232" v="1740" actId="14100"/>
          <ac:spMkLst>
            <pc:docMk/>
            <pc:sldMk cId="1866160706" sldId="323"/>
            <ac:spMk id="8" creationId="{4EF94599-779E-457E-B57B-6063EBF7A840}"/>
          </ac:spMkLst>
        </pc:spChg>
        <pc:picChg chg="add mod">
          <ac:chgData name="Nina Haide" userId="e25afab2197de706" providerId="LiveId" clId="{9D2E1437-DD0D-4AFF-A7E5-CB433158CBC0}" dt="2025-02-13T18:02:44.495" v="1738" actId="27614"/>
          <ac:picMkLst>
            <pc:docMk/>
            <pc:sldMk cId="1866160706" sldId="323"/>
            <ac:picMk id="4" creationId="{A82AC135-0BFF-7CBF-B83E-EDA62DA98FCB}"/>
          </ac:picMkLst>
        </pc:picChg>
        <pc:picChg chg="add del">
          <ac:chgData name="Nina Haide" userId="e25afab2197de706" providerId="LiveId" clId="{9D2E1437-DD0D-4AFF-A7E5-CB433158CBC0}" dt="2025-02-13T18:02:41.841" v="1736" actId="26606"/>
          <ac:picMkLst>
            <pc:docMk/>
            <pc:sldMk cId="1866160706" sldId="323"/>
            <ac:picMk id="13" creationId="{DF6A9299-1D12-47E2-9DD4-03342553C4AA}"/>
          </ac:picMkLst>
        </pc:picChg>
        <pc:picChg chg="add">
          <ac:chgData name="Nina Haide" userId="e25afab2197de706" providerId="LiveId" clId="{9D2E1437-DD0D-4AFF-A7E5-CB433158CBC0}" dt="2025-02-13T18:02:41.866" v="1737" actId="26606"/>
          <ac:picMkLst>
            <pc:docMk/>
            <pc:sldMk cId="1866160706" sldId="323"/>
            <ac:picMk id="15" creationId="{A53ED3FC-3BE8-4F1F-BEF1-74B1C721718A}"/>
          </ac:picMkLst>
        </pc:picChg>
      </pc:sldChg>
      <pc:sldChg chg="addSp delSp modSp mod setBg modClrScheme chgLayout">
        <pc:chgData name="Nina Haide" userId="e25afab2197de706" providerId="LiveId" clId="{9D2E1437-DD0D-4AFF-A7E5-CB433158CBC0}" dt="2025-02-13T18:07:29.581" v="1771" actId="1076"/>
        <pc:sldMkLst>
          <pc:docMk/>
          <pc:sldMk cId="252359608" sldId="324"/>
        </pc:sldMkLst>
        <pc:spChg chg="mod ord">
          <ac:chgData name="Nina Haide" userId="e25afab2197de706" providerId="LiveId" clId="{9D2E1437-DD0D-4AFF-A7E5-CB433158CBC0}" dt="2025-02-13T18:06:04.388" v="1754"/>
          <ac:spMkLst>
            <pc:docMk/>
            <pc:sldMk cId="252359608" sldId="324"/>
            <ac:spMk id="3" creationId="{8C82F32A-22A5-0046-9FAC-5295E4FA5A12}"/>
          </ac:spMkLst>
        </pc:spChg>
        <pc:spChg chg="add del mod">
          <ac:chgData name="Nina Haide" userId="e25afab2197de706" providerId="LiveId" clId="{9D2E1437-DD0D-4AFF-A7E5-CB433158CBC0}" dt="2025-02-13T18:06:47.402" v="1765" actId="478"/>
          <ac:spMkLst>
            <pc:docMk/>
            <pc:sldMk cId="252359608" sldId="324"/>
            <ac:spMk id="4" creationId="{B17FC363-8235-6F1D-DFDA-B7FAFA5335FF}"/>
          </ac:spMkLst>
        </pc:spChg>
        <pc:spChg chg="mod ord">
          <ac:chgData name="Nina Haide" userId="e25afab2197de706" providerId="LiveId" clId="{9D2E1437-DD0D-4AFF-A7E5-CB433158CBC0}" dt="2025-02-13T18:07:29.581" v="1771" actId="1076"/>
          <ac:spMkLst>
            <pc:docMk/>
            <pc:sldMk cId="252359608" sldId="324"/>
            <ac:spMk id="5" creationId="{85D9F803-CDBC-C74C-AF1B-2B5937D1C241}"/>
          </ac:spMkLst>
        </pc:spChg>
        <pc:spChg chg="add mod ord">
          <ac:chgData name="Nina Haide" userId="e25afab2197de706" providerId="LiveId" clId="{9D2E1437-DD0D-4AFF-A7E5-CB433158CBC0}" dt="2025-02-13T18:06:28.485" v="1762" actId="404"/>
          <ac:spMkLst>
            <pc:docMk/>
            <pc:sldMk cId="252359608" sldId="324"/>
            <ac:spMk id="10" creationId="{4176B7D5-9C16-9132-FC14-6B7EDBDB308B}"/>
          </ac:spMkLst>
        </pc:spChg>
        <pc:spChg chg="add mod ord">
          <ac:chgData name="Nina Haide" userId="e25afab2197de706" providerId="LiveId" clId="{9D2E1437-DD0D-4AFF-A7E5-CB433158CBC0}" dt="2025-02-13T18:06:04.388" v="1754"/>
          <ac:spMkLst>
            <pc:docMk/>
            <pc:sldMk cId="252359608" sldId="324"/>
            <ac:spMk id="11" creationId="{7DA36D7F-1E07-BD40-276A-91E1164766F9}"/>
          </ac:spMkLst>
        </pc:spChg>
        <pc:spChg chg="mod">
          <ac:chgData name="Nina Haide" userId="e25afab2197de706" providerId="LiveId" clId="{9D2E1437-DD0D-4AFF-A7E5-CB433158CBC0}" dt="2025-02-13T18:06:10.961" v="1756" actId="27636"/>
          <ac:spMkLst>
            <pc:docMk/>
            <pc:sldMk cId="252359608" sldId="324"/>
            <ac:spMk id="12" creationId="{4D271BF5-BAA1-4CEB-A575-76A097FABBBA}"/>
          </ac:spMkLst>
        </pc:spChg>
        <pc:picChg chg="add mod">
          <ac:chgData name="Nina Haide" userId="e25afab2197de706" providerId="LiveId" clId="{9D2E1437-DD0D-4AFF-A7E5-CB433158CBC0}" dt="2025-02-13T18:06:56.035" v="1767" actId="1076"/>
          <ac:picMkLst>
            <pc:docMk/>
            <pc:sldMk cId="252359608" sldId="324"/>
            <ac:picMk id="7" creationId="{7839BF8F-940D-1170-6BE6-335EF22351ED}"/>
          </ac:picMkLst>
        </pc:picChg>
        <pc:picChg chg="add mod">
          <ac:chgData name="Nina Haide" userId="e25afab2197de706" providerId="LiveId" clId="{9D2E1437-DD0D-4AFF-A7E5-CB433158CBC0}" dt="2025-02-13T18:06:50.993" v="1766" actId="1076"/>
          <ac:picMkLst>
            <pc:docMk/>
            <pc:sldMk cId="252359608" sldId="324"/>
            <ac:picMk id="9" creationId="{E63EAF7A-ECB4-1A8C-0CF8-378B15103AAC}"/>
          </ac:picMkLst>
        </pc:picChg>
      </pc:sldChg>
      <pc:sldChg chg="del">
        <pc:chgData name="Nina Haide" userId="e25afab2197de706" providerId="LiveId" clId="{9D2E1437-DD0D-4AFF-A7E5-CB433158CBC0}" dt="2025-02-13T17:59:04.517" v="1672" actId="47"/>
        <pc:sldMkLst>
          <pc:docMk/>
          <pc:sldMk cId="661040741" sldId="329"/>
        </pc:sldMkLst>
      </pc:sldChg>
      <pc:sldChg chg="addSp delSp modSp mod setBg setClrOvrMap">
        <pc:chgData name="Nina Haide" userId="e25afab2197de706" providerId="LiveId" clId="{9D2E1437-DD0D-4AFF-A7E5-CB433158CBC0}" dt="2025-02-13T13:23:14.924" v="37" actId="2711"/>
        <pc:sldMkLst>
          <pc:docMk/>
          <pc:sldMk cId="724038033" sldId="330"/>
        </pc:sldMkLst>
        <pc:spChg chg="mod ord">
          <ac:chgData name="Nina Haide" userId="e25afab2197de706" providerId="LiveId" clId="{9D2E1437-DD0D-4AFF-A7E5-CB433158CBC0}" dt="2025-02-13T13:20:24.226" v="4" actId="26606"/>
          <ac:spMkLst>
            <pc:docMk/>
            <pc:sldMk cId="724038033" sldId="330"/>
            <ac:spMk id="4" creationId="{E2403FD9-22AB-4833-9FE0-E1E67C96862D}"/>
          </ac:spMkLst>
        </pc:spChg>
        <pc:spChg chg="add del">
          <ac:chgData name="Nina Haide" userId="e25afab2197de706" providerId="LiveId" clId="{9D2E1437-DD0D-4AFF-A7E5-CB433158CBC0}" dt="2025-02-13T13:20:24.226" v="4" actId="26606"/>
          <ac:spMkLst>
            <pc:docMk/>
            <pc:sldMk cId="724038033" sldId="330"/>
            <ac:spMk id="10" creationId="{79EF1473-3ADD-43F1-A495-57AAB7FD902F}"/>
          </ac:spMkLst>
        </pc:spChg>
        <pc:spChg chg="mod">
          <ac:chgData name="Nina Haide" userId="e25afab2197de706" providerId="LiveId" clId="{9D2E1437-DD0D-4AFF-A7E5-CB433158CBC0}" dt="2025-02-13T13:23:14.924" v="37" actId="2711"/>
          <ac:spMkLst>
            <pc:docMk/>
            <pc:sldMk cId="724038033" sldId="330"/>
            <ac:spMk id="19" creationId="{6CA66F18-AF00-434A-AB3C-61097BEAE5FA}"/>
          </ac:spMkLst>
        </pc:spChg>
        <pc:spChg chg="add">
          <ac:chgData name="Nina Haide" userId="e25afab2197de706" providerId="LiveId" clId="{9D2E1437-DD0D-4AFF-A7E5-CB433158CBC0}" dt="2025-02-13T13:20:24.226" v="4" actId="26606"/>
          <ac:spMkLst>
            <pc:docMk/>
            <pc:sldMk cId="724038033" sldId="330"/>
            <ac:spMk id="26" creationId="{50E53EDA-3B94-4F6B-9E86-D3BB9EBB9616}"/>
          </ac:spMkLst>
        </pc:spChg>
        <pc:spChg chg="add del">
          <ac:chgData name="Nina Haide" userId="e25afab2197de706" providerId="LiveId" clId="{9D2E1437-DD0D-4AFF-A7E5-CB433158CBC0}" dt="2025-02-13T13:20:14.384" v="1" actId="26606"/>
          <ac:spMkLst>
            <pc:docMk/>
            <pc:sldMk cId="724038033" sldId="330"/>
            <ac:spMk id="27" creationId="{6A166780-9337-4437-95D3-5EA9D55AAAC5}"/>
          </ac:spMkLst>
        </pc:spChg>
        <pc:spChg chg="add del">
          <ac:chgData name="Nina Haide" userId="e25afab2197de706" providerId="LiveId" clId="{9D2E1437-DD0D-4AFF-A7E5-CB433158CBC0}" dt="2025-02-13T13:20:14.384" v="1" actId="26606"/>
          <ac:spMkLst>
            <pc:docMk/>
            <pc:sldMk cId="724038033" sldId="330"/>
            <ac:spMk id="29" creationId="{EB3D0F40-BF1F-4120-945D-90C5AAD6E35A}"/>
          </ac:spMkLst>
        </pc:spChg>
        <pc:spChg chg="add del">
          <ac:chgData name="Nina Haide" userId="e25afab2197de706" providerId="LiveId" clId="{9D2E1437-DD0D-4AFF-A7E5-CB433158CBC0}" dt="2025-02-13T13:20:14.384" v="1" actId="26606"/>
          <ac:spMkLst>
            <pc:docMk/>
            <pc:sldMk cId="724038033" sldId="330"/>
            <ac:spMk id="33" creationId="{66F4F323-644B-4A47-97E9-BFB73840F402}"/>
          </ac:spMkLst>
        </pc:spChg>
        <pc:spChg chg="add del">
          <ac:chgData name="Nina Haide" userId="e25afab2197de706" providerId="LiveId" clId="{9D2E1437-DD0D-4AFF-A7E5-CB433158CBC0}" dt="2025-02-13T13:20:24.186" v="3" actId="26606"/>
          <ac:spMkLst>
            <pc:docMk/>
            <pc:sldMk cId="724038033" sldId="330"/>
            <ac:spMk id="37" creationId="{79EF1473-3ADD-43F1-A495-57AAB7FD902F}"/>
          </ac:spMkLst>
        </pc:spChg>
        <pc:spChg chg="add mod">
          <ac:chgData name="Nina Haide" userId="e25afab2197de706" providerId="LiveId" clId="{9D2E1437-DD0D-4AFF-A7E5-CB433158CBC0}" dt="2025-02-13T13:23:06.009" v="36" actId="2711"/>
          <ac:spMkLst>
            <pc:docMk/>
            <pc:sldMk cId="724038033" sldId="330"/>
            <ac:spMk id="39" creationId="{79EF1473-3ADD-43F1-A495-57AAB7FD902F}"/>
          </ac:spMkLst>
        </pc:spChg>
        <pc:graphicFrameChg chg="add del">
          <ac:chgData name="Nina Haide" userId="e25afab2197de706" providerId="LiveId" clId="{9D2E1437-DD0D-4AFF-A7E5-CB433158CBC0}" dt="2025-02-13T13:20:14.384" v="1" actId="26606"/>
          <ac:graphicFrameMkLst>
            <pc:docMk/>
            <pc:sldMk cId="724038033" sldId="330"/>
            <ac:graphicFrameMk id="21" creationId="{CB86E5FA-495F-7498-211D-E8B19930CCAD}"/>
          </ac:graphicFrameMkLst>
        </pc:graphicFrameChg>
        <pc:picChg chg="add">
          <ac:chgData name="Nina Haide" userId="e25afab2197de706" providerId="LiveId" clId="{9D2E1437-DD0D-4AFF-A7E5-CB433158CBC0}" dt="2025-02-13T13:20:24.226" v="4" actId="26606"/>
          <ac:picMkLst>
            <pc:docMk/>
            <pc:sldMk cId="724038033" sldId="330"/>
            <ac:picMk id="24" creationId="{A17F7527-5AC0-479A-B79F-9CF463410490}"/>
          </ac:picMkLst>
        </pc:picChg>
        <pc:picChg chg="add del">
          <ac:chgData name="Nina Haide" userId="e25afab2197de706" providerId="LiveId" clId="{9D2E1437-DD0D-4AFF-A7E5-CB433158CBC0}" dt="2025-02-13T13:20:14.384" v="1" actId="26606"/>
          <ac:picMkLst>
            <pc:docMk/>
            <pc:sldMk cId="724038033" sldId="330"/>
            <ac:picMk id="25" creationId="{42476583-CC33-45CE-B51B-215B5673CD22}"/>
          </ac:picMkLst>
        </pc:picChg>
        <pc:picChg chg="add del">
          <ac:chgData name="Nina Haide" userId="e25afab2197de706" providerId="LiveId" clId="{9D2E1437-DD0D-4AFF-A7E5-CB433158CBC0}" dt="2025-02-13T13:20:14.384" v="1" actId="26606"/>
          <ac:picMkLst>
            <pc:docMk/>
            <pc:sldMk cId="724038033" sldId="330"/>
            <ac:picMk id="31" creationId="{15640A69-3748-450C-8DDB-B2051AC04BC7}"/>
          </ac:picMkLst>
        </pc:picChg>
        <pc:picChg chg="add del">
          <ac:chgData name="Nina Haide" userId="e25afab2197de706" providerId="LiveId" clId="{9D2E1437-DD0D-4AFF-A7E5-CB433158CBC0}" dt="2025-02-13T13:20:24.186" v="3" actId="26606"/>
          <ac:picMkLst>
            <pc:docMk/>
            <pc:sldMk cId="724038033" sldId="330"/>
            <ac:picMk id="35" creationId="{DF6A9299-1D12-47E2-9DD4-03342553C4AA}"/>
          </ac:picMkLst>
        </pc:picChg>
        <pc:picChg chg="add del">
          <ac:chgData name="Nina Haide" userId="e25afab2197de706" providerId="LiveId" clId="{9D2E1437-DD0D-4AFF-A7E5-CB433158CBC0}" dt="2025-02-13T13:20:24.186" v="3" actId="26606"/>
          <ac:picMkLst>
            <pc:docMk/>
            <pc:sldMk cId="724038033" sldId="330"/>
            <ac:picMk id="36" creationId="{9785D15D-60F2-3F8C-0AC7-599DBBB789C1}"/>
          </ac:picMkLst>
        </pc:picChg>
        <pc:cxnChg chg="add">
          <ac:chgData name="Nina Haide" userId="e25afab2197de706" providerId="LiveId" clId="{9D2E1437-DD0D-4AFF-A7E5-CB433158CBC0}" dt="2025-02-13T13:20:24.226" v="4" actId="26606"/>
          <ac:cxnSpMkLst>
            <pc:docMk/>
            <pc:sldMk cId="724038033" sldId="330"/>
            <ac:cxnSpMk id="28" creationId="{30EFD79F-7790-479B-B7DB-BD0D8C101DDD}"/>
          </ac:cxnSpMkLst>
        </pc:cxnChg>
      </pc:sldChg>
      <pc:sldChg chg="addSp delSp modSp mod setBg">
        <pc:chgData name="Nina Haide" userId="e25afab2197de706" providerId="LiveId" clId="{9D2E1437-DD0D-4AFF-A7E5-CB433158CBC0}" dt="2025-02-13T13:23:58.960" v="45" actId="1076"/>
        <pc:sldMkLst>
          <pc:docMk/>
          <pc:sldMk cId="1980221439" sldId="331"/>
        </pc:sldMkLst>
        <pc:spChg chg="mod ord">
          <ac:chgData name="Nina Haide" userId="e25afab2197de706" providerId="LiveId" clId="{9D2E1437-DD0D-4AFF-A7E5-CB433158CBC0}" dt="2025-02-13T13:21:19.356" v="15" actId="26606"/>
          <ac:spMkLst>
            <pc:docMk/>
            <pc:sldMk cId="1980221439" sldId="331"/>
            <ac:spMk id="4" creationId="{E2403FD9-22AB-4833-9FE0-E1E67C96862D}"/>
          </ac:spMkLst>
        </pc:spChg>
        <pc:spChg chg="add del mod">
          <ac:chgData name="Nina Haide" userId="e25afab2197de706" providerId="LiveId" clId="{9D2E1437-DD0D-4AFF-A7E5-CB433158CBC0}" dt="2025-02-13T13:21:19.356" v="15" actId="26606"/>
          <ac:spMkLst>
            <pc:docMk/>
            <pc:sldMk cId="1980221439" sldId="331"/>
            <ac:spMk id="10" creationId="{79EF1473-3ADD-43F1-A495-57AAB7FD902F}"/>
          </ac:spMkLst>
        </pc:spChg>
        <pc:spChg chg="mod">
          <ac:chgData name="Nina Haide" userId="e25afab2197de706" providerId="LiveId" clId="{9D2E1437-DD0D-4AFF-A7E5-CB433158CBC0}" dt="2025-02-13T13:23:24.578" v="38" actId="2711"/>
          <ac:spMkLst>
            <pc:docMk/>
            <pc:sldMk cId="1980221439" sldId="331"/>
            <ac:spMk id="19" creationId="{6CA66F18-AF00-434A-AB3C-61097BEAE5FA}"/>
          </ac:spMkLst>
        </pc:spChg>
        <pc:spChg chg="add del">
          <ac:chgData name="Nina Haide" userId="e25afab2197de706" providerId="LiveId" clId="{9D2E1437-DD0D-4AFF-A7E5-CB433158CBC0}" dt="2025-02-13T13:21:19.323" v="14" actId="26606"/>
          <ac:spMkLst>
            <pc:docMk/>
            <pc:sldMk cId="1980221439" sldId="331"/>
            <ac:spMk id="29" creationId="{79EF1473-3ADD-43F1-A495-57AAB7FD902F}"/>
          </ac:spMkLst>
        </pc:spChg>
        <pc:spChg chg="add mod">
          <ac:chgData name="Nina Haide" userId="e25afab2197de706" providerId="LiveId" clId="{9D2E1437-DD0D-4AFF-A7E5-CB433158CBC0}" dt="2025-02-13T13:23:58.960" v="45" actId="1076"/>
          <ac:spMkLst>
            <pc:docMk/>
            <pc:sldMk cId="1980221439" sldId="331"/>
            <ac:spMk id="33" creationId="{79EF1473-3ADD-43F1-A495-57AAB7FD902F}"/>
          </ac:spMkLst>
        </pc:spChg>
        <pc:graphicFrameChg chg="add del">
          <ac:chgData name="Nina Haide" userId="e25afab2197de706" providerId="LiveId" clId="{9D2E1437-DD0D-4AFF-A7E5-CB433158CBC0}" dt="2025-02-13T13:21:06.670" v="12" actId="26606"/>
          <ac:graphicFrameMkLst>
            <pc:docMk/>
            <pc:sldMk cId="1980221439" sldId="331"/>
            <ac:graphicFrameMk id="21" creationId="{E99107B4-058D-C6B2-9895-CB7BB41134AB}"/>
          </ac:graphicFrameMkLst>
        </pc:graphicFrameChg>
        <pc:picChg chg="add del">
          <ac:chgData name="Nina Haide" userId="e25afab2197de706" providerId="LiveId" clId="{9D2E1437-DD0D-4AFF-A7E5-CB433158CBC0}" dt="2025-02-13T13:21:06.670" v="12" actId="26606"/>
          <ac:picMkLst>
            <pc:docMk/>
            <pc:sldMk cId="1980221439" sldId="331"/>
            <ac:picMk id="25" creationId="{42476583-CC33-45CE-B51B-215B5673CD22}"/>
          </ac:picMkLst>
        </pc:picChg>
        <pc:picChg chg="add del">
          <ac:chgData name="Nina Haide" userId="e25afab2197de706" providerId="LiveId" clId="{9D2E1437-DD0D-4AFF-A7E5-CB433158CBC0}" dt="2025-02-13T13:21:19.323" v="14" actId="26606"/>
          <ac:picMkLst>
            <pc:docMk/>
            <pc:sldMk cId="1980221439" sldId="331"/>
            <ac:picMk id="27" creationId="{DF6A9299-1D12-47E2-9DD4-03342553C4AA}"/>
          </ac:picMkLst>
        </pc:picChg>
        <pc:picChg chg="add del">
          <ac:chgData name="Nina Haide" userId="e25afab2197de706" providerId="LiveId" clId="{9D2E1437-DD0D-4AFF-A7E5-CB433158CBC0}" dt="2025-02-13T13:21:19.323" v="14" actId="26606"/>
          <ac:picMkLst>
            <pc:docMk/>
            <pc:sldMk cId="1980221439" sldId="331"/>
            <ac:picMk id="28" creationId="{982EE862-036A-93BA-5301-9E55F54FF1FE}"/>
          </ac:picMkLst>
        </pc:picChg>
        <pc:picChg chg="add">
          <ac:chgData name="Nina Haide" userId="e25afab2197de706" providerId="LiveId" clId="{9D2E1437-DD0D-4AFF-A7E5-CB433158CBC0}" dt="2025-02-13T13:21:19.356" v="15" actId="26606"/>
          <ac:picMkLst>
            <pc:docMk/>
            <pc:sldMk cId="1980221439" sldId="331"/>
            <ac:picMk id="31" creationId="{DF6A9299-1D12-47E2-9DD4-03342553C4AA}"/>
          </ac:picMkLst>
        </pc:picChg>
        <pc:picChg chg="add">
          <ac:chgData name="Nina Haide" userId="e25afab2197de706" providerId="LiveId" clId="{9D2E1437-DD0D-4AFF-A7E5-CB433158CBC0}" dt="2025-02-13T13:21:19.356" v="15" actId="26606"/>
          <ac:picMkLst>
            <pc:docMk/>
            <pc:sldMk cId="1980221439" sldId="331"/>
            <ac:picMk id="32" creationId="{97921047-15EF-5053-210B-F717FFC50138}"/>
          </ac:picMkLst>
        </pc:picChg>
      </pc:sldChg>
      <pc:sldChg chg="addSp delSp modSp mod setBg">
        <pc:chgData name="Nina Haide" userId="e25afab2197de706" providerId="LiveId" clId="{9D2E1437-DD0D-4AFF-A7E5-CB433158CBC0}" dt="2025-02-13T13:35:12.989" v="234" actId="2711"/>
        <pc:sldMkLst>
          <pc:docMk/>
          <pc:sldMk cId="2560061391" sldId="332"/>
        </pc:sldMkLst>
        <pc:spChg chg="add">
          <ac:chgData name="Nina Haide" userId="e25afab2197de706" providerId="LiveId" clId="{9D2E1437-DD0D-4AFF-A7E5-CB433158CBC0}" dt="2025-02-13T13:25:49.628" v="49"/>
          <ac:spMkLst>
            <pc:docMk/>
            <pc:sldMk cId="2560061391" sldId="332"/>
            <ac:spMk id="2" creationId="{A4963652-E059-D00B-F1CA-734A53E1008F}"/>
          </ac:spMkLst>
        </pc:spChg>
        <pc:spChg chg="add">
          <ac:chgData name="Nina Haide" userId="e25afab2197de706" providerId="LiveId" clId="{9D2E1437-DD0D-4AFF-A7E5-CB433158CBC0}" dt="2025-02-13T13:25:59.193" v="52"/>
          <ac:spMkLst>
            <pc:docMk/>
            <pc:sldMk cId="2560061391" sldId="332"/>
            <ac:spMk id="3" creationId="{35951C8B-54E1-298E-518A-04D2996A9FE6}"/>
          </ac:spMkLst>
        </pc:spChg>
        <pc:spChg chg="mod ord">
          <ac:chgData name="Nina Haide" userId="e25afab2197de706" providerId="LiveId" clId="{9D2E1437-DD0D-4AFF-A7E5-CB433158CBC0}" dt="2025-02-13T13:29:27.540" v="100" actId="26606"/>
          <ac:spMkLst>
            <pc:docMk/>
            <pc:sldMk cId="2560061391" sldId="332"/>
            <ac:spMk id="4" creationId="{E2403FD9-22AB-4833-9FE0-E1E67C96862D}"/>
          </ac:spMkLst>
        </pc:spChg>
        <pc:spChg chg="mod">
          <ac:chgData name="Nina Haide" userId="e25afab2197de706" providerId="LiveId" clId="{9D2E1437-DD0D-4AFF-A7E5-CB433158CBC0}" dt="2025-02-13T13:25:57.198" v="51" actId="5793"/>
          <ac:spMkLst>
            <pc:docMk/>
            <pc:sldMk cId="2560061391" sldId="332"/>
            <ac:spMk id="5" creationId="{8E999A1B-8752-489F-A63B-EA2F60186B52}"/>
          </ac:spMkLst>
        </pc:spChg>
        <pc:spChg chg="add mod ord">
          <ac:chgData name="Nina Haide" userId="e25afab2197de706" providerId="LiveId" clId="{9D2E1437-DD0D-4AFF-A7E5-CB433158CBC0}" dt="2025-02-13T13:29:59.881" v="106" actId="2711"/>
          <ac:spMkLst>
            <pc:docMk/>
            <pc:sldMk cId="2560061391" sldId="332"/>
            <ac:spMk id="6" creationId="{97409038-F30C-5029-3981-D0DB6D19EE48}"/>
          </ac:spMkLst>
        </pc:spChg>
        <pc:spChg chg="mod">
          <ac:chgData name="Nina Haide" userId="e25afab2197de706" providerId="LiveId" clId="{9D2E1437-DD0D-4AFF-A7E5-CB433158CBC0}" dt="2025-02-13T13:35:12.989" v="234" actId="2711"/>
          <ac:spMkLst>
            <pc:docMk/>
            <pc:sldMk cId="2560061391" sldId="332"/>
            <ac:spMk id="19" creationId="{6CA66F18-AF00-434A-AB3C-61097BEAE5FA}"/>
          </ac:spMkLst>
        </pc:spChg>
        <pc:spChg chg="add del">
          <ac:chgData name="Nina Haide" userId="e25afab2197de706" providerId="LiveId" clId="{9D2E1437-DD0D-4AFF-A7E5-CB433158CBC0}" dt="2025-02-13T13:29:36.567" v="102" actId="26606"/>
          <ac:spMkLst>
            <pc:docMk/>
            <pc:sldMk cId="2560061391" sldId="332"/>
            <ac:spMk id="37" creationId="{CBD94887-6A10-4F62-8EE1-B2BCFA1F380F}"/>
          </ac:spMkLst>
        </pc:spChg>
        <pc:picChg chg="add mod ord">
          <ac:chgData name="Nina Haide" userId="e25afab2197de706" providerId="LiveId" clId="{9D2E1437-DD0D-4AFF-A7E5-CB433158CBC0}" dt="2025-02-13T13:29:36.567" v="102" actId="26606"/>
          <ac:picMkLst>
            <pc:docMk/>
            <pc:sldMk cId="2560061391" sldId="332"/>
            <ac:picMk id="21" creationId="{0477CCCC-AA1C-FFF5-A413-C565BD884AC8}"/>
          </ac:picMkLst>
        </pc:picChg>
        <pc:picChg chg="add del">
          <ac:chgData name="Nina Haide" userId="e25afab2197de706" providerId="LiveId" clId="{9D2E1437-DD0D-4AFF-A7E5-CB433158CBC0}" dt="2025-02-13T13:27:30.334" v="71" actId="26606"/>
          <ac:picMkLst>
            <pc:docMk/>
            <pc:sldMk cId="2560061391" sldId="332"/>
            <ac:picMk id="25" creationId="{DF6A9299-1D12-47E2-9DD4-03342553C4AA}"/>
          </ac:picMkLst>
        </pc:picChg>
        <pc:picChg chg="add del">
          <ac:chgData name="Nina Haide" userId="e25afab2197de706" providerId="LiveId" clId="{9D2E1437-DD0D-4AFF-A7E5-CB433158CBC0}" dt="2025-02-13T13:29:36.579" v="103" actId="26606"/>
          <ac:picMkLst>
            <pc:docMk/>
            <pc:sldMk cId="2560061391" sldId="332"/>
            <ac:picMk id="30" creationId="{DF6A9299-1D12-47E2-9DD4-03342553C4AA}"/>
          </ac:picMkLst>
        </pc:picChg>
        <pc:picChg chg="add del">
          <ac:chgData name="Nina Haide" userId="e25afab2197de706" providerId="LiveId" clId="{9D2E1437-DD0D-4AFF-A7E5-CB433158CBC0}" dt="2025-02-13T13:29:27.540" v="100" actId="26606"/>
          <ac:picMkLst>
            <pc:docMk/>
            <pc:sldMk cId="2560061391" sldId="332"/>
            <ac:picMk id="35" creationId="{DF6A9299-1D12-47E2-9DD4-03342553C4AA}"/>
          </ac:picMkLst>
        </pc:picChg>
        <pc:picChg chg="add del">
          <ac:chgData name="Nina Haide" userId="e25afab2197de706" providerId="LiveId" clId="{9D2E1437-DD0D-4AFF-A7E5-CB433158CBC0}" dt="2025-02-13T13:29:36.567" v="102" actId="26606"/>
          <ac:picMkLst>
            <pc:docMk/>
            <pc:sldMk cId="2560061391" sldId="332"/>
            <ac:picMk id="38" creationId="{DF6A9299-1D12-47E2-9DD4-03342553C4AA}"/>
          </ac:picMkLst>
        </pc:picChg>
        <pc:picChg chg="add del">
          <ac:chgData name="Nina Haide" userId="e25afab2197de706" providerId="LiveId" clId="{9D2E1437-DD0D-4AFF-A7E5-CB433158CBC0}" dt="2025-02-13T13:29:36.567" v="102" actId="26606"/>
          <ac:picMkLst>
            <pc:docMk/>
            <pc:sldMk cId="2560061391" sldId="332"/>
            <ac:picMk id="39" creationId="{A3D512BA-228A-4979-9312-ACD246E1099D}"/>
          </ac:picMkLst>
        </pc:picChg>
        <pc:picChg chg="add">
          <ac:chgData name="Nina Haide" userId="e25afab2197de706" providerId="LiveId" clId="{9D2E1437-DD0D-4AFF-A7E5-CB433158CBC0}" dt="2025-02-13T13:29:36.579" v="103" actId="26606"/>
          <ac:picMkLst>
            <pc:docMk/>
            <pc:sldMk cId="2560061391" sldId="332"/>
            <ac:picMk id="41" creationId="{DF6A9299-1D12-47E2-9DD4-03342553C4AA}"/>
          </ac:picMkLst>
        </pc:picChg>
      </pc:sldChg>
      <pc:sldChg chg="addSp delSp modSp new mod setBg">
        <pc:chgData name="Nina Haide" userId="e25afab2197de706" providerId="LiveId" clId="{9D2E1437-DD0D-4AFF-A7E5-CB433158CBC0}" dt="2025-02-13T13:35:02.415" v="233" actId="27636"/>
        <pc:sldMkLst>
          <pc:docMk/>
          <pc:sldMk cId="1973861299" sldId="333"/>
        </pc:sldMkLst>
        <pc:spChg chg="mod">
          <ac:chgData name="Nina Haide" userId="e25afab2197de706" providerId="LiveId" clId="{9D2E1437-DD0D-4AFF-A7E5-CB433158CBC0}" dt="2025-02-13T13:35:02.384" v="232" actId="2711"/>
          <ac:spMkLst>
            <pc:docMk/>
            <pc:sldMk cId="1973861299" sldId="333"/>
            <ac:spMk id="2" creationId="{8F1796AF-FC1A-C508-8200-4838D7997335}"/>
          </ac:spMkLst>
        </pc:spChg>
        <pc:spChg chg="mod">
          <ac:chgData name="Nina Haide" userId="e25afab2197de706" providerId="LiveId" clId="{9D2E1437-DD0D-4AFF-A7E5-CB433158CBC0}" dt="2025-02-13T13:35:02.415" v="233" actId="27636"/>
          <ac:spMkLst>
            <pc:docMk/>
            <pc:sldMk cId="1973861299" sldId="333"/>
            <ac:spMk id="3" creationId="{A8D16365-6A89-178D-BA46-77B1963449FA}"/>
          </ac:spMkLst>
        </pc:spChg>
        <pc:spChg chg="add">
          <ac:chgData name="Nina Haide" userId="e25afab2197de706" providerId="LiveId" clId="{9D2E1437-DD0D-4AFF-A7E5-CB433158CBC0}" dt="2025-02-13T13:31:31.343" v="126" actId="26606"/>
          <ac:spMkLst>
            <pc:docMk/>
            <pc:sldMk cId="1973861299" sldId="333"/>
            <ac:spMk id="8" creationId="{50E53EDA-3B94-4F6B-9E86-D3BB9EBB9616}"/>
          </ac:spMkLst>
        </pc:spChg>
        <pc:picChg chg="add del">
          <ac:chgData name="Nina Haide" userId="e25afab2197de706" providerId="LiveId" clId="{9D2E1437-DD0D-4AFF-A7E5-CB433158CBC0}" dt="2025-02-13T13:31:24.205" v="123" actId="26606"/>
          <ac:picMkLst>
            <pc:docMk/>
            <pc:sldMk cId="1973861299" sldId="333"/>
            <ac:picMk id="5" creationId="{3619AAEC-5E94-EA4A-D279-4E6F9363053B}"/>
          </ac:picMkLst>
        </pc:picChg>
        <pc:picChg chg="add del">
          <ac:chgData name="Nina Haide" userId="e25afab2197de706" providerId="LiveId" clId="{9D2E1437-DD0D-4AFF-A7E5-CB433158CBC0}" dt="2025-02-13T13:31:31.322" v="125" actId="26606"/>
          <ac:picMkLst>
            <pc:docMk/>
            <pc:sldMk cId="1973861299" sldId="333"/>
            <ac:picMk id="7" creationId="{B2F310D0-D64A-A548-E89B-2E87B039E380}"/>
          </ac:picMkLst>
        </pc:picChg>
        <pc:cxnChg chg="add">
          <ac:chgData name="Nina Haide" userId="e25afab2197de706" providerId="LiveId" clId="{9D2E1437-DD0D-4AFF-A7E5-CB433158CBC0}" dt="2025-02-13T13:31:31.343" v="126" actId="26606"/>
          <ac:cxnSpMkLst>
            <pc:docMk/>
            <pc:sldMk cId="1973861299" sldId="333"/>
            <ac:cxnSpMk id="10" creationId="{30EFD79F-7790-479B-B7DB-BD0D8C101DDD}"/>
          </ac:cxnSpMkLst>
        </pc:cxnChg>
      </pc:sldChg>
      <pc:sldChg chg="addSp delSp modSp new mod setBg modClrScheme chgLayout">
        <pc:chgData name="Nina Haide" userId="e25afab2197de706" providerId="LiveId" clId="{9D2E1437-DD0D-4AFF-A7E5-CB433158CBC0}" dt="2025-02-13T16:06:42.557" v="708" actId="478"/>
        <pc:sldMkLst>
          <pc:docMk/>
          <pc:sldMk cId="1212498375" sldId="334"/>
        </pc:sldMkLst>
        <pc:spChg chg="add del mod">
          <ac:chgData name="Nina Haide" userId="e25afab2197de706" providerId="LiveId" clId="{9D2E1437-DD0D-4AFF-A7E5-CB433158CBC0}" dt="2025-02-13T16:06:33.984" v="706" actId="478"/>
          <ac:spMkLst>
            <pc:docMk/>
            <pc:sldMk cId="1212498375" sldId="334"/>
            <ac:spMk id="2" creationId="{725C4D97-608C-46AF-40E5-BF5AD9111EEB}"/>
          </ac:spMkLst>
        </pc:spChg>
        <pc:spChg chg="add mod">
          <ac:chgData name="Nina Haide" userId="e25afab2197de706" providerId="LiveId" clId="{9D2E1437-DD0D-4AFF-A7E5-CB433158CBC0}" dt="2025-02-13T16:06:08.619" v="703" actId="26606"/>
          <ac:spMkLst>
            <pc:docMk/>
            <pc:sldMk cId="1212498375" sldId="334"/>
            <ac:spMk id="3" creationId="{9BBB9627-90EF-8D41-3279-5A679A5202C0}"/>
          </ac:spMkLst>
        </pc:spChg>
        <pc:spChg chg="add del mod">
          <ac:chgData name="Nina Haide" userId="e25afab2197de706" providerId="LiveId" clId="{9D2E1437-DD0D-4AFF-A7E5-CB433158CBC0}" dt="2025-02-13T16:06:33.984" v="706" actId="478"/>
          <ac:spMkLst>
            <pc:docMk/>
            <pc:sldMk cId="1212498375" sldId="334"/>
            <ac:spMk id="6" creationId="{E24F803A-8FEA-90D9-3D8C-2202A9E7A07B}"/>
          </ac:spMkLst>
        </pc:spChg>
        <pc:spChg chg="add">
          <ac:chgData name="Nina Haide" userId="e25afab2197de706" providerId="LiveId" clId="{9D2E1437-DD0D-4AFF-A7E5-CB433158CBC0}" dt="2025-02-13T16:06:08.619" v="703" actId="26606"/>
          <ac:spMkLst>
            <pc:docMk/>
            <pc:sldMk cId="1212498375" sldId="334"/>
            <ac:spMk id="9" creationId="{CBD94887-6A10-4F62-8EE1-B2BCFA1F380F}"/>
          </ac:spMkLst>
        </pc:spChg>
        <pc:picChg chg="add del">
          <ac:chgData name="Nina Haide" userId="e25afab2197de706" providerId="LiveId" clId="{9D2E1437-DD0D-4AFF-A7E5-CB433158CBC0}" dt="2025-02-13T16:06:42.557" v="708" actId="478"/>
          <ac:picMkLst>
            <pc:docMk/>
            <pc:sldMk cId="1212498375" sldId="334"/>
            <ac:picMk id="5" creationId="{5CAA6712-86C1-65A4-389A-A56CA00585AA}"/>
          </ac:picMkLst>
        </pc:picChg>
        <pc:picChg chg="add">
          <ac:chgData name="Nina Haide" userId="e25afab2197de706" providerId="LiveId" clId="{9D2E1437-DD0D-4AFF-A7E5-CB433158CBC0}" dt="2025-02-13T16:06:08.619" v="703" actId="26606"/>
          <ac:picMkLst>
            <pc:docMk/>
            <pc:sldMk cId="1212498375" sldId="334"/>
            <ac:picMk id="11" creationId="{A3D512BA-228A-4979-9312-ACD246E1099D}"/>
          </ac:picMkLst>
        </pc:picChg>
      </pc:sldChg>
      <pc:sldChg chg="addSp delSp modSp new mod modClrScheme chgLayout">
        <pc:chgData name="Nina Haide" userId="e25afab2197de706" providerId="LiveId" clId="{9D2E1437-DD0D-4AFF-A7E5-CB433158CBC0}" dt="2025-02-13T17:51:39.749" v="1479" actId="14100"/>
        <pc:sldMkLst>
          <pc:docMk/>
          <pc:sldMk cId="4010831442" sldId="335"/>
        </pc:sldMkLst>
        <pc:spChg chg="add mod">
          <ac:chgData name="Nina Haide" userId="e25afab2197de706" providerId="LiveId" clId="{9D2E1437-DD0D-4AFF-A7E5-CB433158CBC0}" dt="2025-02-13T17:51:39.749" v="1479" actId="14100"/>
          <ac:spMkLst>
            <pc:docMk/>
            <pc:sldMk cId="4010831442" sldId="335"/>
            <ac:spMk id="2" creationId="{BECA3E99-4864-CE55-0C10-2BA25065A286}"/>
          </ac:spMkLst>
        </pc:spChg>
        <pc:spChg chg="add del mod">
          <ac:chgData name="Nina Haide" userId="e25afab2197de706" providerId="LiveId" clId="{9D2E1437-DD0D-4AFF-A7E5-CB433158CBC0}" dt="2025-02-13T17:46:06.347" v="1354" actId="478"/>
          <ac:spMkLst>
            <pc:docMk/>
            <pc:sldMk cId="4010831442" sldId="335"/>
            <ac:spMk id="3" creationId="{CD5E4076-7FF2-A845-6ECA-EBBC6620CD80}"/>
          </ac:spMkLst>
        </pc:spChg>
      </pc:sldChg>
      <pc:sldChg chg="addSp modSp new mod modClrScheme chgLayout">
        <pc:chgData name="Nina Haide" userId="e25afab2197de706" providerId="LiveId" clId="{9D2E1437-DD0D-4AFF-A7E5-CB433158CBC0}" dt="2025-02-13T17:57:56.139" v="1611" actId="404"/>
        <pc:sldMkLst>
          <pc:docMk/>
          <pc:sldMk cId="1043847270" sldId="336"/>
        </pc:sldMkLst>
        <pc:spChg chg="add mod">
          <ac:chgData name="Nina Haide" userId="e25afab2197de706" providerId="LiveId" clId="{9D2E1437-DD0D-4AFF-A7E5-CB433158CBC0}" dt="2025-02-13T17:57:56.139" v="1611" actId="404"/>
          <ac:spMkLst>
            <pc:docMk/>
            <pc:sldMk cId="1043847270" sldId="336"/>
            <ac:spMk id="2" creationId="{18254BDE-BB96-2E8E-0771-CD51C68F0D2F}"/>
          </ac:spMkLst>
        </pc:spChg>
        <pc:spChg chg="add mod">
          <ac:chgData name="Nina Haide" userId="e25afab2197de706" providerId="LiveId" clId="{9D2E1437-DD0D-4AFF-A7E5-CB433158CBC0}" dt="2025-02-13T17:57:23.393" v="1574" actId="700"/>
          <ac:spMkLst>
            <pc:docMk/>
            <pc:sldMk cId="1043847270" sldId="336"/>
            <ac:spMk id="3" creationId="{661FEA5F-DC02-BE9B-BD1C-7D9547088E23}"/>
          </ac:spMkLst>
        </pc:spChg>
      </pc:sldChg>
      <pc:sldChg chg="addSp modSp new mod modClrScheme chgLayout">
        <pc:chgData name="Nina Haide" userId="e25afab2197de706" providerId="LiveId" clId="{9D2E1437-DD0D-4AFF-A7E5-CB433158CBC0}" dt="2025-02-13T18:07:43.947" v="1772" actId="2711"/>
        <pc:sldMkLst>
          <pc:docMk/>
          <pc:sldMk cId="1975482377" sldId="337"/>
        </pc:sldMkLst>
        <pc:spChg chg="add mod">
          <ac:chgData name="Nina Haide" userId="e25afab2197de706" providerId="LiveId" clId="{9D2E1437-DD0D-4AFF-A7E5-CB433158CBC0}" dt="2025-02-13T18:07:43.947" v="1772" actId="2711"/>
          <ac:spMkLst>
            <pc:docMk/>
            <pc:sldMk cId="1975482377" sldId="337"/>
            <ac:spMk id="2" creationId="{9779E3A1-A47F-68F6-2413-889CB94159BA}"/>
          </ac:spMkLst>
        </pc:spChg>
        <pc:spChg chg="add mod">
          <ac:chgData name="Nina Haide" userId="e25afab2197de706" providerId="LiveId" clId="{9D2E1437-DD0D-4AFF-A7E5-CB433158CBC0}" dt="2025-02-13T17:58:18.184" v="1614" actId="700"/>
          <ac:spMkLst>
            <pc:docMk/>
            <pc:sldMk cId="1975482377" sldId="337"/>
            <ac:spMk id="3" creationId="{990235DE-2D30-241E-EA5A-FCB86E4C0820}"/>
          </ac:spMkLst>
        </pc:spChg>
      </pc:sldChg>
      <pc:sldChg chg="addSp modSp new mod modClrScheme chgLayout">
        <pc:chgData name="Nina Haide" userId="e25afab2197de706" providerId="LiveId" clId="{9D2E1437-DD0D-4AFF-A7E5-CB433158CBC0}" dt="2025-02-13T17:59:07.924" v="1673" actId="20577"/>
        <pc:sldMkLst>
          <pc:docMk/>
          <pc:sldMk cId="2878571227" sldId="338"/>
        </pc:sldMkLst>
        <pc:spChg chg="add mod">
          <ac:chgData name="Nina Haide" userId="e25afab2197de706" providerId="LiveId" clId="{9D2E1437-DD0D-4AFF-A7E5-CB433158CBC0}" dt="2025-02-13T17:59:07.924" v="1673" actId="20577"/>
          <ac:spMkLst>
            <pc:docMk/>
            <pc:sldMk cId="2878571227" sldId="338"/>
            <ac:spMk id="2" creationId="{6E9B3132-EE2B-5403-1ECB-528F38730B21}"/>
          </ac:spMkLst>
        </pc:spChg>
        <pc:spChg chg="add mod">
          <ac:chgData name="Nina Haide" userId="e25afab2197de706" providerId="LiveId" clId="{9D2E1437-DD0D-4AFF-A7E5-CB433158CBC0}" dt="2025-02-13T17:58:47.124" v="1659" actId="700"/>
          <ac:spMkLst>
            <pc:docMk/>
            <pc:sldMk cId="2878571227" sldId="338"/>
            <ac:spMk id="3" creationId="{6BB7EEF4-5C05-C363-21A6-1570706C544F}"/>
          </ac:spMkLst>
        </pc:spChg>
      </pc:sldChg>
      <pc:sldMasterChg chg="delSldLayout">
        <pc:chgData name="Nina Haide" userId="e25afab2197de706" providerId="LiveId" clId="{9D2E1437-DD0D-4AFF-A7E5-CB433158CBC0}" dt="2025-02-13T17:59:04.517" v="1672" actId="47"/>
        <pc:sldMasterMkLst>
          <pc:docMk/>
          <pc:sldMasterMk cId="978889732" sldId="2147483811"/>
        </pc:sldMasterMkLst>
        <pc:sldLayoutChg chg="del">
          <pc:chgData name="Nina Haide" userId="e25afab2197de706" providerId="LiveId" clId="{9D2E1437-DD0D-4AFF-A7E5-CB433158CBC0}" dt="2025-02-13T17:59:04.517" v="1672" actId="47"/>
          <pc:sldLayoutMkLst>
            <pc:docMk/>
            <pc:sldMasterMk cId="978889732" sldId="2147483811"/>
            <pc:sldLayoutMk cId="2332598271" sldId="214748383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25096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elfoli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de-DE"/>
              <a:t>Mastertitelformat bearbeiten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AAD347D-5ACD-4C99-B74B-A9C85AD731AF}" type="datetimeFigureOut">
              <a:rPr lang="en-US" smtClean="0"/>
              <a:t>2/13/2025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240768027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1523031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de-DE"/>
              <a:t>Mastertitelformat bearbeiten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796027F-7875-4030-9381-8BD8C4F21935}" type="datetimeFigureOut">
              <a:rPr lang="en-US" smtClean="0"/>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34041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11851656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26740002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2/13/2025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1189238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509A250-FF31-4206-8172-F9D3106AACB1}" type="datetimeFigureOut">
              <a:rPr lang="en-US" smtClean="0"/>
              <a:t>2/13/2025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2106049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509A250-FF31-4206-8172-F9D3106AACB1}" type="datetimeFigureOut">
              <a:rPr lang="en-US" smtClean="0"/>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1993023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09B482E8-6E0E-1B4F-B1FD-C69DB9E858D9}" type="datetimeFigureOut">
              <a:rPr lang="en-US" smtClean="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40385091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09B482E8-6E0E-1B4F-B1FD-C69DB9E858D9}" type="datetimeFigureOut">
              <a:rPr lang="en-US" smtClean="0"/>
              <a:pPr/>
              <a:t>2/13/2025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39476655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39533899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39990878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40425483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10821836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32198437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
        <p:nvSpPr>
          <p:cNvPr id="8" name="Title 1"/>
          <p:cNvSpPr>
            <a:spLocks noGrp="1"/>
          </p:cNvSpPr>
          <p:nvPr>
            <p:ph type="title"/>
          </p:nvPr>
        </p:nvSpPr>
        <p:spPr>
          <a:xfrm>
            <a:off x="685801" y="609600"/>
            <a:ext cx="10131425" cy="1456267"/>
          </a:xfrm>
        </p:spPr>
        <p:txBody>
          <a:bodyPr/>
          <a:lstStyle/>
          <a:p>
            <a:r>
              <a:rPr lang="de-DE"/>
              <a:t>Mastertitelformat bearbeiten</a:t>
            </a:r>
            <a:endParaRPr lang="en-US" dirty="0"/>
          </a:p>
        </p:txBody>
      </p:sp>
    </p:spTree>
    <p:extLst>
      <p:ext uri="{BB962C8B-B14F-4D97-AF65-F5344CB8AC3E}">
        <p14:creationId xmlns:p14="http://schemas.microsoft.com/office/powerpoint/2010/main" val="175188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‹Nr.›</a:t>
            </a:fld>
            <a:endParaRPr lang="en-US"/>
          </a:p>
        </p:txBody>
      </p:sp>
    </p:spTree>
    <p:extLst>
      <p:ext uri="{BB962C8B-B14F-4D97-AF65-F5344CB8AC3E}">
        <p14:creationId xmlns:p14="http://schemas.microsoft.com/office/powerpoint/2010/main" val="1128052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292577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2/13/2025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978889732"/>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hyperlink" Target="https://github.com/NCH1210/ibmdatasciencecapstone/blob/main/4_jupyter-labs-eda-sql-coursera_sqllite.ipynb" TargetMode="Externa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hyperlink" Target="https://github.com/NCH1210/ibmdatasciencecapstone/blob/main/5_edadataviz.ipynb" TargetMode="Externa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31.xml"/><Relationship Id="rId1" Type="http://schemas.openxmlformats.org/officeDocument/2006/relationships/themeOverride" Target="../theme/themeOverride1.xml"/><Relationship Id="rId5" Type="http://schemas.openxmlformats.org/officeDocument/2006/relationships/image" Target="../media/image15.png"/><Relationship Id="rId4" Type="http://schemas.openxmlformats.org/officeDocument/2006/relationships/hyperlink" Target="https://github.com/NCH1210/ibmdatasciencecapstone/blob/main/6_lab_jupyter_launch_site_loc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hyperlink" Target="https://github.com/NCH1210/ibmdatasciencecapstone/blob/main/7_spacex_dash_app.py" TargetMode="Externa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5" Type="http://schemas.openxmlformats.org/officeDocument/2006/relationships/image" Target="../media/image18.png"/><Relationship Id="rId4" Type="http://schemas.openxmlformats.org/officeDocument/2006/relationships/hyperlink" Target="https://github.com/NCH1210/ibmdatasciencecapstone/blob/main/8_SpaceX_Machine%20Learning%20Prediction_Part_5.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5" Type="http://schemas.openxmlformats.org/officeDocument/2006/relationships/image" Target="../media/image23.pn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5" Type="http://schemas.openxmlformats.org/officeDocument/2006/relationships/image" Target="../media/image25.pn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5" Type="http://schemas.openxmlformats.org/officeDocument/2006/relationships/image" Target="../media/image29.pn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6.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7.xml"/><Relationship Id="rId1" Type="http://schemas.openxmlformats.org/officeDocument/2006/relationships/themeOverride" Target="../theme/themeOverride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 Id="rId5" Type="http://schemas.openxmlformats.org/officeDocument/2006/relationships/hyperlink" Target="https://github.com/NCH1210/ibmdatasciencecapstone/blob/main/1_jupyter-labs-spacex-data-collection-api.ipynb"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 Id="rId5" Type="http://schemas.openxmlformats.org/officeDocument/2006/relationships/hyperlink" Target="https://github.com/NCH1210/ibmdatasciencecapstone/blob/main/2_jupyter-labs-webscraping.ipynb"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 Id="rId5" Type="http://schemas.openxmlformats.org/officeDocument/2006/relationships/hyperlink" Target="https://github.com/NCH1210/ibmdatasciencecapstone/blob/main/3_labs-jupyter-spacex-Data%20wrangling.ipynb"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Ein Bild, das Wasser, Screenshot, Blau, unterwasser enthält.&#10;&#10;KI-generierte Inhalte können fehlerhaft sein.">
            <a:extLst>
              <a:ext uri="{FF2B5EF4-FFF2-40B4-BE49-F238E27FC236}">
                <a16:creationId xmlns:a16="http://schemas.microsoft.com/office/drawing/2014/main" id="{D511B99E-A417-F201-DB99-4DDE98748A45}"/>
              </a:ext>
            </a:extLst>
          </p:cNvPr>
          <p:cNvPicPr>
            <a:picLocks noChangeAspect="1"/>
          </p:cNvPicPr>
          <p:nvPr/>
        </p:nvPicPr>
        <p:blipFill>
          <a:blip r:embed="rId3">
            <a:alphaModFix amt="20000"/>
          </a:blip>
          <a:srcRect/>
          <a:stretch/>
        </p:blipFill>
        <p:spPr>
          <a:xfrm>
            <a:off x="20" y="10"/>
            <a:ext cx="12191980" cy="6857990"/>
          </a:xfrm>
          <a:prstGeom prst="rect">
            <a:avLst/>
          </a:prstGeom>
        </p:spPr>
      </p:pic>
      <p:pic>
        <p:nvPicPr>
          <p:cNvPr id="26" name="Picture 2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el 2">
            <a:extLst>
              <a:ext uri="{FF2B5EF4-FFF2-40B4-BE49-F238E27FC236}">
                <a16:creationId xmlns:a16="http://schemas.microsoft.com/office/drawing/2014/main" id="{D9EE7EE2-EBE7-08F8-4BA0-14A49C625B60}"/>
              </a:ext>
            </a:extLst>
          </p:cNvPr>
          <p:cNvSpPr>
            <a:spLocks noGrp="1"/>
          </p:cNvSpPr>
          <p:nvPr>
            <p:ph type="title"/>
          </p:nvPr>
        </p:nvSpPr>
        <p:spPr>
          <a:xfrm>
            <a:off x="685801" y="609600"/>
            <a:ext cx="10131425" cy="1456267"/>
          </a:xfrm>
        </p:spPr>
        <p:txBody>
          <a:bodyPr vert="horz" lIns="91440" tIns="45720" rIns="91440" bIns="45720" rtlCol="0">
            <a:normAutofit/>
          </a:bodyPr>
          <a:lstStyle/>
          <a:p>
            <a:pPr algn="ctr"/>
            <a:r>
              <a:rPr lang="en-US" dirty="0">
                <a:latin typeface="OCR A Extended" panose="02010509020102010303" pitchFamily="50" charset="0"/>
              </a:rPr>
              <a:t>Data Science Capstone Project</a:t>
            </a:r>
          </a:p>
        </p:txBody>
      </p:sp>
      <p:sp>
        <p:nvSpPr>
          <p:cNvPr id="4" name="Inhaltsplatzhalter 3">
            <a:extLst>
              <a:ext uri="{FF2B5EF4-FFF2-40B4-BE49-F238E27FC236}">
                <a16:creationId xmlns:a16="http://schemas.microsoft.com/office/drawing/2014/main" id="{E8CD68B2-E4BB-0EFC-A376-0DE735556685}"/>
              </a:ext>
            </a:extLst>
          </p:cNvPr>
          <p:cNvSpPr>
            <a:spLocks noGrp="1"/>
          </p:cNvSpPr>
          <p:nvPr>
            <p:ph idx="1"/>
          </p:nvPr>
        </p:nvSpPr>
        <p:spPr>
          <a:xfrm>
            <a:off x="5051535" y="3946162"/>
            <a:ext cx="1784130" cy="1271752"/>
          </a:xfrm>
        </p:spPr>
        <p:txBody>
          <a:bodyPr vert="horz" lIns="91440" tIns="45720" rIns="91440" bIns="45720" rtlCol="0">
            <a:normAutofit/>
          </a:bodyPr>
          <a:lstStyle/>
          <a:p>
            <a:pPr marL="0" indent="0">
              <a:buNone/>
            </a:pPr>
            <a:r>
              <a:rPr lang="en-US" dirty="0">
                <a:latin typeface="OCR A Extended" panose="02010509020102010303" pitchFamily="50" charset="0"/>
              </a:rPr>
              <a:t>Nina Haide</a:t>
            </a:r>
          </a:p>
          <a:p>
            <a:pPr marL="0" indent="0">
              <a:buNone/>
            </a:pPr>
            <a:r>
              <a:rPr lang="en-US" dirty="0">
                <a:latin typeface="OCR A Extended" panose="02010509020102010303" pitchFamily="50" charset="0"/>
              </a:rPr>
              <a:t>13.02.2025</a:t>
            </a:r>
          </a:p>
        </p:txBody>
      </p:sp>
      <p:sp>
        <p:nvSpPr>
          <p:cNvPr id="8" name="AutoShape 4" descr="Skills Network">
            <a:extLst>
              <a:ext uri="{FF2B5EF4-FFF2-40B4-BE49-F238E27FC236}">
                <a16:creationId xmlns:a16="http://schemas.microsoft.com/office/drawing/2014/main" id="{3E227F51-0AEC-4025-3F97-42BCAB67D1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pic>
        <p:nvPicPr>
          <p:cNvPr id="27" name="Grafik 26" descr="Ein Bild, das Schrift, Grafiken, Logo, Kreis enthält.&#10;&#10;KI-generierte Inhalte können fehlerhaft sein.">
            <a:extLst>
              <a:ext uri="{FF2B5EF4-FFF2-40B4-BE49-F238E27FC236}">
                <a16:creationId xmlns:a16="http://schemas.microsoft.com/office/drawing/2014/main" id="{78689422-03A2-7651-EA00-0D4B4F0C4688}"/>
              </a:ext>
            </a:extLst>
          </p:cNvPr>
          <p:cNvPicPr>
            <a:picLocks noChangeAspect="1"/>
          </p:cNvPicPr>
          <p:nvPr/>
        </p:nvPicPr>
        <p:blipFill>
          <a:blip r:embed="rId5"/>
          <a:stretch>
            <a:fillRect/>
          </a:stretch>
        </p:blipFill>
        <p:spPr>
          <a:xfrm>
            <a:off x="4071240" y="2138495"/>
            <a:ext cx="4039994" cy="1409700"/>
          </a:xfrm>
          <a:prstGeom prst="rect">
            <a:avLst/>
          </a:prstGeom>
        </p:spPr>
      </p:pic>
    </p:spTree>
    <p:extLst>
      <p:ext uri="{BB962C8B-B14F-4D97-AF65-F5344CB8AC3E}">
        <p14:creationId xmlns:p14="http://schemas.microsoft.com/office/powerpoint/2010/main" val="1277611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32405FDA-CB27-4506-BA80-B7DD00CB25C5}"/>
              </a:ext>
            </a:extLst>
          </p:cNvPr>
          <p:cNvSpPr txBox="1">
            <a:spLocks/>
          </p:cNvSpPr>
          <p:nvPr/>
        </p:nvSpPr>
        <p:spPr>
          <a:xfrm>
            <a:off x="5083175" y="371036"/>
            <a:ext cx="3706762" cy="1608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EDA with SQL</a:t>
            </a:r>
          </a:p>
        </p:txBody>
      </p:sp>
      <p:pic>
        <p:nvPicPr>
          <p:cNvPr id="9" name="Graphic 8" descr="Datenbank">
            <a:extLst>
              <a:ext uri="{FF2B5EF4-FFF2-40B4-BE49-F238E27FC236}">
                <a16:creationId xmlns:a16="http://schemas.microsoft.com/office/drawing/2014/main" id="{4459147E-F3F2-3FF9-76C2-3277363B4C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637" y="1693331"/>
            <a:ext cx="3471337" cy="34713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83175" y="1693335"/>
            <a:ext cx="6058734" cy="4373105"/>
          </a:xfrm>
          <a:prstGeom prst="rect">
            <a:avLst/>
          </a:prstGeom>
        </p:spPr>
        <p:txBody>
          <a:bodyPr vert="horz" lIns="91440" tIns="45720" rIns="91440" bIns="45720" rtlCol="0" anchor="ctr">
            <a:normAutofit fontScale="85000" lnSpcReduction="20000"/>
          </a:bodyPr>
          <a:lstStyle/>
          <a:p>
            <a:pPr marL="0" indent="0">
              <a:lnSpc>
                <a:spcPct val="120000"/>
              </a:lnSpc>
              <a:buNone/>
            </a:pPr>
            <a:r>
              <a:rPr lang="en-US" sz="1100" dirty="0">
                <a:latin typeface="OCR A Extended" panose="02010509020102010303" pitchFamily="50" charset="0"/>
              </a:rPr>
              <a:t>Performed SQL queries:</a:t>
            </a:r>
          </a:p>
          <a:p>
            <a:pPr marL="0" indent="0">
              <a:lnSpc>
                <a:spcPct val="120000"/>
              </a:lnSpc>
              <a:buNone/>
            </a:pPr>
            <a:r>
              <a:rPr lang="en-US" sz="1100" dirty="0">
                <a:latin typeface="OCR A Extended" panose="02010509020102010303" pitchFamily="50" charset="0"/>
              </a:rPr>
              <a:t>• Displaying the names of the unique launch sites in the space mission</a:t>
            </a:r>
          </a:p>
          <a:p>
            <a:pPr marL="0" indent="0">
              <a:lnSpc>
                <a:spcPct val="120000"/>
              </a:lnSpc>
              <a:buNone/>
            </a:pPr>
            <a:r>
              <a:rPr lang="en-US" sz="1100" dirty="0">
                <a:latin typeface="OCR A Extended" panose="02010509020102010303" pitchFamily="50" charset="0"/>
              </a:rPr>
              <a:t>• Displaying 5 records where launch sites begin with the string ‘CCA'</a:t>
            </a:r>
          </a:p>
          <a:p>
            <a:pPr marL="0" indent="0">
              <a:lnSpc>
                <a:spcPct val="120000"/>
              </a:lnSpc>
              <a:buNone/>
            </a:pPr>
            <a:r>
              <a:rPr lang="en-US" sz="1100" dirty="0">
                <a:latin typeface="OCR A Extended" panose="02010509020102010303" pitchFamily="50" charset="0"/>
              </a:rPr>
              <a:t>• Displaying the total payload mass carried by boosters launched by NASA (CRS)</a:t>
            </a:r>
          </a:p>
          <a:p>
            <a:pPr marL="0" indent="0">
              <a:lnSpc>
                <a:spcPct val="120000"/>
              </a:lnSpc>
              <a:buNone/>
            </a:pPr>
            <a:r>
              <a:rPr lang="en-US" sz="1100" dirty="0">
                <a:latin typeface="OCR A Extended" panose="02010509020102010303" pitchFamily="50" charset="0"/>
              </a:rPr>
              <a:t>• Displaying average payload mass carried by booster version F9 v1.1</a:t>
            </a:r>
          </a:p>
          <a:p>
            <a:pPr marL="0" indent="0">
              <a:lnSpc>
                <a:spcPct val="120000"/>
              </a:lnSpc>
              <a:buNone/>
            </a:pPr>
            <a:r>
              <a:rPr lang="en-US" sz="1100" dirty="0">
                <a:latin typeface="OCR A Extended" panose="02010509020102010303" pitchFamily="50" charset="0"/>
              </a:rPr>
              <a:t>• Listing the date when the </a:t>
            </a:r>
            <a:r>
              <a:rPr lang="en-US" sz="1100" dirty="0" err="1">
                <a:latin typeface="OCR A Extended" panose="02010509020102010303" pitchFamily="50" charset="0"/>
              </a:rPr>
              <a:t>irst</a:t>
            </a:r>
            <a:r>
              <a:rPr lang="en-US" sz="1100" dirty="0">
                <a:latin typeface="OCR A Extended" panose="02010509020102010303" pitchFamily="50" charset="0"/>
              </a:rPr>
              <a:t> successful landing outcome in ground pad was achieved</a:t>
            </a:r>
          </a:p>
          <a:p>
            <a:pPr marL="0" indent="0">
              <a:lnSpc>
                <a:spcPct val="120000"/>
              </a:lnSpc>
              <a:buNone/>
            </a:pPr>
            <a:r>
              <a:rPr lang="en-US" sz="1100" dirty="0">
                <a:latin typeface="OCR A Extended" panose="02010509020102010303" pitchFamily="50" charset="0"/>
              </a:rPr>
              <a:t>• Listing the names of the boosters which have success in drone ship and have payload mass greater than 4000 but</a:t>
            </a:r>
          </a:p>
          <a:p>
            <a:pPr marL="0" indent="0">
              <a:lnSpc>
                <a:spcPct val="120000"/>
              </a:lnSpc>
              <a:buNone/>
            </a:pPr>
            <a:r>
              <a:rPr lang="en-US" sz="1100" dirty="0">
                <a:latin typeface="OCR A Extended" panose="02010509020102010303" pitchFamily="50" charset="0"/>
              </a:rPr>
              <a:t>less than 6000</a:t>
            </a:r>
          </a:p>
          <a:p>
            <a:pPr marL="0" indent="0">
              <a:lnSpc>
                <a:spcPct val="120000"/>
              </a:lnSpc>
              <a:buNone/>
            </a:pPr>
            <a:r>
              <a:rPr lang="en-US" sz="1100" dirty="0">
                <a:latin typeface="OCR A Extended" panose="02010509020102010303" pitchFamily="50" charset="0"/>
              </a:rPr>
              <a:t>• Listing the total number of successful and failure mission outcomes</a:t>
            </a:r>
          </a:p>
          <a:p>
            <a:pPr marL="0" indent="0">
              <a:lnSpc>
                <a:spcPct val="120000"/>
              </a:lnSpc>
              <a:buNone/>
            </a:pPr>
            <a:r>
              <a:rPr lang="en-US" sz="1100" dirty="0">
                <a:latin typeface="OCR A Extended" panose="02010509020102010303" pitchFamily="50" charset="0"/>
              </a:rPr>
              <a:t>• Listing the names of the booster versions which have carried the maximum payload mass</a:t>
            </a:r>
          </a:p>
          <a:p>
            <a:pPr marL="0" indent="0">
              <a:lnSpc>
                <a:spcPct val="120000"/>
              </a:lnSpc>
              <a:buNone/>
            </a:pPr>
            <a:r>
              <a:rPr lang="en-US" sz="1100" dirty="0">
                <a:latin typeface="OCR A Extended" panose="02010509020102010303" pitchFamily="50" charset="0"/>
              </a:rPr>
              <a:t>• Listing the failed landing outcomes in drone ship, their booster versions and launch site names for the months in</a:t>
            </a:r>
          </a:p>
          <a:p>
            <a:pPr marL="0" indent="0">
              <a:lnSpc>
                <a:spcPct val="120000"/>
              </a:lnSpc>
              <a:buNone/>
            </a:pPr>
            <a:r>
              <a:rPr lang="en-US" sz="1100" dirty="0">
                <a:latin typeface="OCR A Extended" panose="02010509020102010303" pitchFamily="50" charset="0"/>
              </a:rPr>
              <a:t>year 2015</a:t>
            </a:r>
          </a:p>
          <a:p>
            <a:pPr marL="0" indent="0">
              <a:lnSpc>
                <a:spcPct val="120000"/>
              </a:lnSpc>
              <a:buNone/>
            </a:pPr>
            <a:r>
              <a:rPr lang="en-US" sz="1100" dirty="0">
                <a:latin typeface="OCR A Extended" panose="02010509020102010303" pitchFamily="50" charset="0"/>
              </a:rPr>
              <a:t>• Ranking the count of landing outcomes (such as Failure (drone ship) or Success (ground pad)) between the date</a:t>
            </a:r>
          </a:p>
          <a:p>
            <a:pPr marL="0" indent="0">
              <a:lnSpc>
                <a:spcPct val="120000"/>
              </a:lnSpc>
              <a:buNone/>
            </a:pPr>
            <a:r>
              <a:rPr lang="en-US" sz="1100" dirty="0">
                <a:latin typeface="OCR A Extended" panose="02010509020102010303" pitchFamily="50" charset="0"/>
              </a:rPr>
              <a:t>2010-06-04 and 2017-03-20 in descending order</a:t>
            </a:r>
          </a:p>
          <a:p>
            <a:pPr>
              <a:lnSpc>
                <a:spcPct val="90000"/>
              </a:lnSpc>
            </a:pPr>
            <a:endParaRPr lang="en-US" sz="1100" dirty="0"/>
          </a:p>
          <a:p>
            <a:pPr>
              <a:lnSpc>
                <a:spcPct val="90000"/>
              </a:lnSpc>
            </a:pPr>
            <a:endParaRPr lang="en-US" sz="11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10</a:t>
            </a:fld>
            <a:endParaRPr lang="en-US"/>
          </a:p>
        </p:txBody>
      </p:sp>
      <p:sp>
        <p:nvSpPr>
          <p:cNvPr id="6" name="Textfeld 5">
            <a:extLst>
              <a:ext uri="{FF2B5EF4-FFF2-40B4-BE49-F238E27FC236}">
                <a16:creationId xmlns:a16="http://schemas.microsoft.com/office/drawing/2014/main" id="{F59C805D-35B0-23EB-5C52-76206B282B1E}"/>
              </a:ext>
            </a:extLst>
          </p:cNvPr>
          <p:cNvSpPr txBox="1"/>
          <p:nvPr/>
        </p:nvSpPr>
        <p:spPr>
          <a:xfrm>
            <a:off x="1758928" y="5300082"/>
            <a:ext cx="2018251" cy="272382"/>
          </a:xfrm>
          <a:prstGeom prst="rect">
            <a:avLst/>
          </a:prstGeom>
          <a:noFill/>
        </p:spPr>
        <p:txBody>
          <a:bodyPr wrap="square">
            <a:spAutoFit/>
          </a:bodyPr>
          <a:lstStyle/>
          <a:p>
            <a:pPr>
              <a:lnSpc>
                <a:spcPct val="90000"/>
              </a:lnSpc>
            </a:pPr>
            <a:r>
              <a:rPr lang="en-US" sz="1300" dirty="0">
                <a:hlinkClick r:id="rId6"/>
              </a:rPr>
              <a:t>GitHub EDA with SQL</a:t>
            </a:r>
            <a:endParaRPr lang="en-US" sz="1300" dirty="0"/>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4556538" y="492767"/>
            <a:ext cx="5524700" cy="1641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EDA with </a:t>
            </a:r>
          </a:p>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97507" y="2152683"/>
            <a:ext cx="5735566" cy="4081047"/>
          </a:xfrm>
          <a:prstGeom prst="rect">
            <a:avLst/>
          </a:prstGeom>
        </p:spPr>
        <p:txBody>
          <a:bodyPr vert="horz" lIns="91440" tIns="45720" rIns="91440" bIns="45720" rtlCol="0" anchor="ctr">
            <a:noAutofit/>
          </a:bodyPr>
          <a:lstStyle/>
          <a:p>
            <a:pPr marL="0" indent="0">
              <a:lnSpc>
                <a:spcPct val="120000"/>
              </a:lnSpc>
              <a:buNone/>
            </a:pPr>
            <a:r>
              <a:rPr lang="en-US" sz="1000" dirty="0">
                <a:latin typeface="OCR A Extended" panose="02010509020102010303" pitchFamily="50" charset="0"/>
              </a:rPr>
              <a:t>Several visualization types to explore relationships between launch variables were created:</a:t>
            </a:r>
          </a:p>
          <a:p>
            <a:pPr marL="0" indent="0">
              <a:lnSpc>
                <a:spcPct val="120000"/>
              </a:lnSpc>
              <a:buNone/>
            </a:pPr>
            <a:r>
              <a:rPr lang="en-US" sz="1000" dirty="0">
                <a:latin typeface="OCR A Extended" panose="02010509020102010303" pitchFamily="50" charset="0"/>
              </a:rPr>
              <a:t>Scatter Plots (showing variable relationships):</a:t>
            </a:r>
          </a:p>
          <a:p>
            <a:pPr>
              <a:lnSpc>
                <a:spcPct val="120000"/>
              </a:lnSpc>
            </a:pPr>
            <a:r>
              <a:rPr lang="en-US" sz="1000" dirty="0">
                <a:latin typeface="OCR A Extended" panose="02010509020102010303" pitchFamily="50" charset="0"/>
              </a:rPr>
              <a:t>Flight Number versus Payload Mass</a:t>
            </a:r>
          </a:p>
          <a:p>
            <a:pPr>
              <a:lnSpc>
                <a:spcPct val="120000"/>
              </a:lnSpc>
            </a:pPr>
            <a:r>
              <a:rPr lang="en-US" sz="1000" dirty="0">
                <a:latin typeface="OCR A Extended" panose="02010509020102010303" pitchFamily="50" charset="0"/>
              </a:rPr>
              <a:t>Flight Number versus Launch Site</a:t>
            </a:r>
          </a:p>
          <a:p>
            <a:pPr>
              <a:lnSpc>
                <a:spcPct val="120000"/>
              </a:lnSpc>
            </a:pPr>
            <a:r>
              <a:rPr lang="en-US" sz="1000" dirty="0">
                <a:latin typeface="OCR A Extended" panose="02010509020102010303" pitchFamily="50" charset="0"/>
              </a:rPr>
              <a:t>Payload Mass versus Launch Site</a:t>
            </a:r>
          </a:p>
          <a:p>
            <a:pPr>
              <a:lnSpc>
                <a:spcPct val="120000"/>
              </a:lnSpc>
            </a:pPr>
            <a:r>
              <a:rPr lang="en-US" sz="1000" dirty="0">
                <a:latin typeface="OCR A Extended" panose="02010509020102010303" pitchFamily="50" charset="0"/>
              </a:rPr>
              <a:t>Flight Number versus Orbit Type</a:t>
            </a:r>
          </a:p>
          <a:p>
            <a:pPr>
              <a:lnSpc>
                <a:spcPct val="120000"/>
              </a:lnSpc>
            </a:pPr>
            <a:r>
              <a:rPr lang="en-US" sz="1000" dirty="0">
                <a:latin typeface="OCR A Extended" panose="02010509020102010303" pitchFamily="50" charset="0"/>
              </a:rPr>
              <a:t>Payload Mass versus Orbit Type</a:t>
            </a:r>
          </a:p>
          <a:p>
            <a:pPr marL="0" indent="0">
              <a:lnSpc>
                <a:spcPct val="120000"/>
              </a:lnSpc>
              <a:buNone/>
            </a:pPr>
            <a:r>
              <a:rPr lang="en-US" sz="1000" dirty="0">
                <a:latin typeface="OCR A Extended" panose="02010509020102010303" pitchFamily="50" charset="0"/>
              </a:rPr>
              <a:t>Bar Charts (comparing categorical data):</a:t>
            </a:r>
          </a:p>
          <a:p>
            <a:pPr>
              <a:lnSpc>
                <a:spcPct val="120000"/>
              </a:lnSpc>
            </a:pPr>
            <a:r>
              <a:rPr lang="en-US" sz="1000" dirty="0">
                <a:latin typeface="OCR A Extended" panose="02010509020102010303" pitchFamily="50" charset="0"/>
              </a:rPr>
              <a:t>Orbit Type versus Success Rate</a:t>
            </a:r>
          </a:p>
          <a:p>
            <a:pPr>
              <a:lnSpc>
                <a:spcPct val="120000"/>
              </a:lnSpc>
            </a:pPr>
            <a:r>
              <a:rPr lang="en-US" sz="1000" dirty="0">
                <a:latin typeface="OCR A Extended" panose="02010509020102010303" pitchFamily="50" charset="0"/>
              </a:rPr>
              <a:t>Line Charts (showing temporal trends):</a:t>
            </a:r>
          </a:p>
          <a:p>
            <a:pPr>
              <a:lnSpc>
                <a:spcPct val="120000"/>
              </a:lnSpc>
            </a:pPr>
            <a:r>
              <a:rPr lang="en-US" sz="1000" dirty="0">
                <a:latin typeface="OCR A Extended" panose="02010509020102010303" pitchFamily="50" charset="0"/>
              </a:rPr>
              <a:t>Success Rate by Year</a:t>
            </a:r>
          </a:p>
          <a:p>
            <a:pPr marL="0" indent="0">
              <a:lnSpc>
                <a:spcPct val="120000"/>
              </a:lnSpc>
              <a:buNone/>
            </a:pPr>
            <a:r>
              <a:rPr lang="en-US" sz="1000" dirty="0">
                <a:latin typeface="OCR A Extended" panose="02010509020102010303" pitchFamily="50" charset="0"/>
              </a:rPr>
              <a:t>These visualizations serve two key purposes: identifying potential relationships between variables for machine learning model inputs and illustrating categorical comparisons and temporal trends in the data. Scatter plots reveal correlations, bar charts highlight categorical differences, and line charts demonstrate changes over time.</a:t>
            </a:r>
          </a:p>
        </p:txBody>
      </p:sp>
      <p:pic>
        <p:nvPicPr>
          <p:cNvPr id="9" name="Graphic 8" descr="Presentation with Pie Chart">
            <a:extLst>
              <a:ext uri="{FF2B5EF4-FFF2-40B4-BE49-F238E27FC236}">
                <a16:creationId xmlns:a16="http://schemas.microsoft.com/office/drawing/2014/main" id="{8DD7F480-EF63-78D9-A708-C7E4E1FE2F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6024" y="1702976"/>
            <a:ext cx="3410348" cy="341034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11</a:t>
            </a:fld>
            <a:endParaRPr lang="en-US"/>
          </a:p>
        </p:txBody>
      </p:sp>
      <p:sp>
        <p:nvSpPr>
          <p:cNvPr id="8" name="Textfeld 7">
            <a:extLst>
              <a:ext uri="{FF2B5EF4-FFF2-40B4-BE49-F238E27FC236}">
                <a16:creationId xmlns:a16="http://schemas.microsoft.com/office/drawing/2014/main" id="{B3DCC531-331F-4501-1634-F0CB83876506}"/>
              </a:ext>
            </a:extLst>
          </p:cNvPr>
          <p:cNvSpPr txBox="1"/>
          <p:nvPr/>
        </p:nvSpPr>
        <p:spPr>
          <a:xfrm>
            <a:off x="1405468" y="5287071"/>
            <a:ext cx="2641599" cy="369332"/>
          </a:xfrm>
          <a:prstGeom prst="rect">
            <a:avLst/>
          </a:prstGeom>
          <a:noFill/>
        </p:spPr>
        <p:txBody>
          <a:bodyPr wrap="square">
            <a:spAutoFit/>
          </a:bodyPr>
          <a:lstStyle/>
          <a:p>
            <a:r>
              <a:rPr lang="de-AT" dirty="0">
                <a:hlinkClick r:id="rId6"/>
              </a:rPr>
              <a:t>GitHub Data </a:t>
            </a:r>
            <a:r>
              <a:rPr lang="de-AT" dirty="0" err="1">
                <a:hlinkClick r:id="rId6"/>
              </a:rPr>
              <a:t>Visualization</a:t>
            </a:r>
            <a:endParaRPr lang="de-AT"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3520" y="1519238"/>
            <a:ext cx="5198533" cy="4351337"/>
          </a:xfrm>
          <a:prstGeom prst="rect">
            <a:avLst/>
          </a:prstGeom>
        </p:spPr>
        <p:txBody>
          <a:bodyPr>
            <a:normAutofit fontScale="85000" lnSpcReduction="20000"/>
          </a:bodyPr>
          <a:lstStyle/>
          <a:p>
            <a:pPr marL="457200" lvl="1" indent="0">
              <a:spcBef>
                <a:spcPts val="1400"/>
              </a:spcBef>
              <a:buNone/>
            </a:pPr>
            <a:r>
              <a:rPr lang="en-US" sz="1300" dirty="0">
                <a:latin typeface="OCR A Extended" panose="02010509020102010303" pitchFamily="50" charset="0"/>
              </a:rPr>
              <a:t>Markers of all Launch Sites: </a:t>
            </a:r>
          </a:p>
          <a:p>
            <a:pPr lvl="1">
              <a:spcBef>
                <a:spcPts val="1400"/>
              </a:spcBef>
              <a:buFontTx/>
              <a:buChar char="-"/>
            </a:pPr>
            <a:r>
              <a:rPr lang="en-US" sz="1300" dirty="0">
                <a:latin typeface="OCR A Extended" panose="02010509020102010303" pitchFamily="50" charset="0"/>
              </a:rPr>
              <a:t>Added Marker with Circle, Popup Label and Text Label of NASA Johnson Space Center using its latitude and longitude coordinates as a start location. </a:t>
            </a:r>
          </a:p>
          <a:p>
            <a:pPr lvl="1">
              <a:spcBef>
                <a:spcPts val="1400"/>
              </a:spcBef>
              <a:buFontTx/>
              <a:buChar char="-"/>
            </a:pPr>
            <a:r>
              <a:rPr lang="en-US" sz="1300" dirty="0">
                <a:latin typeface="OCR A Extended" panose="02010509020102010303" pitchFamily="50" charset="0"/>
              </a:rPr>
              <a:t>Added Markers with Circle, Popup Label and Text Label of all Launch Sites using their latitude and longitude coordinates to show their geographical locations and proximity to Equator and coasts. </a:t>
            </a:r>
          </a:p>
          <a:p>
            <a:pPr lvl="1">
              <a:spcBef>
                <a:spcPts val="1400"/>
              </a:spcBef>
              <a:buFontTx/>
              <a:buChar char="-"/>
            </a:pPr>
            <a:r>
              <a:rPr lang="en-US" sz="1300" dirty="0" err="1">
                <a:latin typeface="OCR A Extended" panose="02010509020102010303" pitchFamily="50" charset="0"/>
              </a:rPr>
              <a:t>Coloured</a:t>
            </a:r>
            <a:r>
              <a:rPr lang="en-US" sz="1300" dirty="0">
                <a:latin typeface="OCR A Extended" panose="02010509020102010303" pitchFamily="50" charset="0"/>
              </a:rPr>
              <a:t> Markers of the launch outcomes for each Launch Site: </a:t>
            </a:r>
          </a:p>
          <a:p>
            <a:pPr lvl="1">
              <a:spcBef>
                <a:spcPts val="1400"/>
              </a:spcBef>
              <a:buFontTx/>
              <a:buChar char="-"/>
            </a:pPr>
            <a:r>
              <a:rPr lang="en-US" sz="1300" dirty="0">
                <a:latin typeface="OCR A Extended" panose="02010509020102010303" pitchFamily="50" charset="0"/>
              </a:rPr>
              <a:t>Added </a:t>
            </a:r>
            <a:r>
              <a:rPr lang="en-US" sz="1300" dirty="0" err="1">
                <a:latin typeface="OCR A Extended" panose="02010509020102010303" pitchFamily="50" charset="0"/>
              </a:rPr>
              <a:t>coloured</a:t>
            </a:r>
            <a:r>
              <a:rPr lang="en-US" sz="1300" dirty="0">
                <a:latin typeface="OCR A Extended" panose="02010509020102010303" pitchFamily="50" charset="0"/>
              </a:rPr>
              <a:t> Markers of success (Green) and failed (Red) launches using Marker Cluster to identify which launch sites have relatively high success rates. Distances between a Launch Site to its proximities: </a:t>
            </a:r>
          </a:p>
          <a:p>
            <a:pPr lvl="1">
              <a:spcBef>
                <a:spcPts val="1400"/>
              </a:spcBef>
              <a:buFontTx/>
              <a:buChar char="-"/>
            </a:pPr>
            <a:r>
              <a:rPr lang="en-US" sz="1300" dirty="0">
                <a:latin typeface="OCR A Extended" panose="02010509020102010303" pitchFamily="50" charset="0"/>
              </a:rPr>
              <a:t>Added </a:t>
            </a:r>
            <a:r>
              <a:rPr lang="en-US" sz="1300" dirty="0" err="1">
                <a:latin typeface="OCR A Extended" panose="02010509020102010303" pitchFamily="50" charset="0"/>
              </a:rPr>
              <a:t>coloured</a:t>
            </a:r>
            <a:r>
              <a:rPr lang="en-US" sz="1300" dirty="0">
                <a:latin typeface="OCR A Extended" panose="02010509020102010303" pitchFamily="50" charset="0"/>
              </a:rPr>
              <a:t> Lines to show distances between the Launch Site KSC LC-39A (as an example) and its proximities like Railway, Highway, Coastline and Closest City</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defPPr>
              <a:defRPr lang="en-US"/>
            </a:defPPr>
            <a:lvl1pPr defTabSz="457200">
              <a:lnSpc>
                <a:spcPct val="90000"/>
              </a:lnSpc>
              <a:spcBef>
                <a:spcPct val="0"/>
              </a:spcBef>
              <a:spcAft>
                <a:spcPts val="600"/>
              </a:spcAft>
              <a:buNone/>
              <a:defRPr sz="3600" cap="all">
                <a:ln w="3175" cmpd="sng">
                  <a:noFill/>
                </a:ln>
                <a:latin typeface="OCR A Extended" panose="02010509020102010303" pitchFamily="50" charset="0"/>
                <a:ea typeface="+mj-ea"/>
                <a:cs typeface="+mj-cs"/>
              </a:defRPr>
            </a:lvl1pPr>
          </a:lstStyle>
          <a:p>
            <a:r>
              <a:rPr lang="en-US" dirty="0"/>
              <a:t>Build an Interactive Map with Folium</a:t>
            </a:r>
          </a:p>
        </p:txBody>
      </p:sp>
      <p:sp>
        <p:nvSpPr>
          <p:cNvPr id="6" name="Textfeld 5">
            <a:extLst>
              <a:ext uri="{FF2B5EF4-FFF2-40B4-BE49-F238E27FC236}">
                <a16:creationId xmlns:a16="http://schemas.microsoft.com/office/drawing/2014/main" id="{7C93A811-5927-72A7-9AD8-F3326B426869}"/>
              </a:ext>
            </a:extLst>
          </p:cNvPr>
          <p:cNvSpPr txBox="1"/>
          <p:nvPr/>
        </p:nvSpPr>
        <p:spPr>
          <a:xfrm>
            <a:off x="7821081" y="5007028"/>
            <a:ext cx="2444979" cy="369332"/>
          </a:xfrm>
          <a:prstGeom prst="rect">
            <a:avLst/>
          </a:prstGeom>
          <a:noFill/>
        </p:spPr>
        <p:txBody>
          <a:bodyPr wrap="square">
            <a:spAutoFit/>
          </a:bodyPr>
          <a:lstStyle/>
          <a:p>
            <a:r>
              <a:rPr lang="de-AT" dirty="0">
                <a:hlinkClick r:id="rId4"/>
              </a:rPr>
              <a:t>GitHub Interactive </a:t>
            </a:r>
            <a:r>
              <a:rPr lang="de-AT" dirty="0" err="1">
                <a:hlinkClick r:id="rId4"/>
              </a:rPr>
              <a:t>Map</a:t>
            </a:r>
            <a:endParaRPr lang="de-AT" dirty="0"/>
          </a:p>
        </p:txBody>
      </p:sp>
      <p:pic>
        <p:nvPicPr>
          <p:cNvPr id="8" name="Grafik 7">
            <a:extLst>
              <a:ext uri="{FF2B5EF4-FFF2-40B4-BE49-F238E27FC236}">
                <a16:creationId xmlns:a16="http://schemas.microsoft.com/office/drawing/2014/main" id="{2472E89C-C1FB-EAA2-160C-3515CC6DC56A}"/>
              </a:ext>
            </a:extLst>
          </p:cNvPr>
          <p:cNvPicPr>
            <a:picLocks noChangeAspect="1"/>
          </p:cNvPicPr>
          <p:nvPr/>
        </p:nvPicPr>
        <p:blipFill>
          <a:blip r:embed="rId5"/>
          <a:stretch>
            <a:fillRect/>
          </a:stretch>
        </p:blipFill>
        <p:spPr>
          <a:xfrm>
            <a:off x="5692730" y="1975853"/>
            <a:ext cx="6081526" cy="2906293"/>
          </a:xfrm>
          <a:prstGeom prst="rect">
            <a:avLst/>
          </a:prstGeom>
        </p:spPr>
      </p:pic>
    </p:spTree>
    <p:extLst>
      <p:ext uri="{BB962C8B-B14F-4D97-AF65-F5344CB8AC3E}">
        <p14:creationId xmlns:p14="http://schemas.microsoft.com/office/powerpoint/2010/main" val="1481143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519FC08B-7D2E-43A5-A528-821DCDCCCC82}"/>
              </a:ext>
            </a:extLst>
          </p:cNvPr>
          <p:cNvSpPr txBox="1">
            <a:spLocks/>
          </p:cNvSpPr>
          <p:nvPr/>
        </p:nvSpPr>
        <p:spPr>
          <a:xfrm>
            <a:off x="685802" y="609600"/>
            <a:ext cx="6282266" cy="1456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Build a Dashboard with </a:t>
            </a:r>
            <a:r>
              <a:rPr lang="en-US" sz="3600" cap="all" dirty="0" err="1">
                <a:ln w="3175" cmpd="sng">
                  <a:noFill/>
                </a:ln>
                <a:solidFill>
                  <a:schemeClr val="tx1"/>
                </a:solidFill>
                <a:latin typeface="OCR A Extended" panose="02010509020102010303" pitchFamily="50" charset="0"/>
                <a:ea typeface="+mj-ea"/>
                <a:cs typeface="+mj-cs"/>
              </a:rPr>
              <a:t>Plotly</a:t>
            </a:r>
            <a:r>
              <a:rPr lang="en-US" sz="3600" cap="all" dirty="0">
                <a:ln w="3175" cmpd="sng">
                  <a:noFill/>
                </a:ln>
                <a:solidFill>
                  <a:schemeClr val="tx1"/>
                </a:solidFill>
                <a:latin typeface="OCR A Extended" panose="02010509020102010303" pitchFamily="50" charset="0"/>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5802" y="2142067"/>
            <a:ext cx="6282266" cy="3649133"/>
          </a:xfrm>
          <a:prstGeom prst="rect">
            <a:avLst/>
          </a:prstGeom>
        </p:spPr>
        <p:txBody>
          <a:bodyPr vert="horz" lIns="91440" tIns="45720" rIns="91440" bIns="45720" rtlCol="0" anchor="ctr">
            <a:normAutofit fontScale="77500" lnSpcReduction="20000"/>
          </a:bodyPr>
          <a:lstStyle/>
          <a:p>
            <a:pPr marL="0" indent="0">
              <a:buNone/>
            </a:pPr>
            <a:r>
              <a:rPr lang="en-US" dirty="0">
                <a:latin typeface="OCR A Extended" panose="02010509020102010303" pitchFamily="50" charset="0"/>
              </a:rPr>
              <a:t>Launch Sites Dropdown List: </a:t>
            </a:r>
          </a:p>
          <a:p>
            <a:pPr>
              <a:buFontTx/>
              <a:buChar char="-"/>
            </a:pPr>
            <a:r>
              <a:rPr lang="en-US" dirty="0">
                <a:latin typeface="OCR A Extended" panose="02010509020102010303" pitchFamily="50" charset="0"/>
              </a:rPr>
              <a:t>Added a dropdown list to enable Launch Site selection. </a:t>
            </a:r>
          </a:p>
          <a:p>
            <a:pPr marL="0" indent="0">
              <a:buNone/>
            </a:pPr>
            <a:r>
              <a:rPr lang="en-US" dirty="0">
                <a:latin typeface="OCR A Extended" panose="02010509020102010303" pitchFamily="50" charset="0"/>
              </a:rPr>
              <a:t>Pie Chart showing Success Launches (All Sites/Certain Site): </a:t>
            </a:r>
          </a:p>
          <a:p>
            <a:pPr>
              <a:buFontTx/>
              <a:buChar char="-"/>
            </a:pPr>
            <a:r>
              <a:rPr lang="en-US" dirty="0">
                <a:latin typeface="OCR A Extended" panose="02010509020102010303" pitchFamily="50" charset="0"/>
              </a:rPr>
              <a:t>Added a pie chart to show the total successful launches count for all sites and the Success vs. Failed counts for the site, if a </a:t>
            </a:r>
            <a:r>
              <a:rPr lang="en-US" dirty="0" err="1">
                <a:latin typeface="OCR A Extended" panose="02010509020102010303" pitchFamily="50" charset="0"/>
              </a:rPr>
              <a:t>speciic</a:t>
            </a:r>
            <a:r>
              <a:rPr lang="en-US" dirty="0">
                <a:latin typeface="OCR A Extended" panose="02010509020102010303" pitchFamily="50" charset="0"/>
              </a:rPr>
              <a:t> Launch Site was selected. </a:t>
            </a:r>
          </a:p>
          <a:p>
            <a:pPr marL="0" indent="0">
              <a:buNone/>
            </a:pPr>
            <a:r>
              <a:rPr lang="en-US" dirty="0">
                <a:latin typeface="OCR A Extended" panose="02010509020102010303" pitchFamily="50" charset="0"/>
              </a:rPr>
              <a:t>Slider of Payload Mass Range: </a:t>
            </a:r>
          </a:p>
          <a:p>
            <a:pPr>
              <a:buFontTx/>
              <a:buChar char="-"/>
            </a:pPr>
            <a:r>
              <a:rPr lang="en-US" dirty="0">
                <a:latin typeface="OCR A Extended" panose="02010509020102010303" pitchFamily="50" charset="0"/>
              </a:rPr>
              <a:t>Added a slider to select Payload range. </a:t>
            </a:r>
          </a:p>
          <a:p>
            <a:pPr marL="0" indent="0">
              <a:buNone/>
            </a:pPr>
            <a:r>
              <a:rPr lang="en-US" dirty="0">
                <a:latin typeface="OCR A Extended" panose="02010509020102010303" pitchFamily="50" charset="0"/>
              </a:rPr>
              <a:t>Scatter Chart of Payload Mass vs. Success Rate for the different Booster Versions: </a:t>
            </a:r>
          </a:p>
          <a:p>
            <a:pPr marL="0" indent="0">
              <a:buNone/>
            </a:pPr>
            <a:r>
              <a:rPr lang="en-US" dirty="0">
                <a:latin typeface="OCR A Extended" panose="02010509020102010303" pitchFamily="50" charset="0"/>
              </a:rPr>
              <a:t>- Added a scatter chart to show the correlation between Payload and Launch Success.</a:t>
            </a:r>
          </a:p>
        </p:txBody>
      </p:sp>
      <p:pic>
        <p:nvPicPr>
          <p:cNvPr id="9" name="Graphic 8" descr="Whole Pizza">
            <a:extLst>
              <a:ext uri="{FF2B5EF4-FFF2-40B4-BE49-F238E27FC236}">
                <a16:creationId xmlns:a16="http://schemas.microsoft.com/office/drawing/2014/main" id="{11E02AE9-5F82-66EE-F0A1-5A841491A6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0936" y="1668042"/>
            <a:ext cx="3445714" cy="3445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13</a:t>
            </a:fld>
            <a:endParaRPr lang="en-US"/>
          </a:p>
        </p:txBody>
      </p:sp>
      <p:sp>
        <p:nvSpPr>
          <p:cNvPr id="6" name="Textfeld 5">
            <a:extLst>
              <a:ext uri="{FF2B5EF4-FFF2-40B4-BE49-F238E27FC236}">
                <a16:creationId xmlns:a16="http://schemas.microsoft.com/office/drawing/2014/main" id="{3AD997AD-3287-2BA8-7E10-8A53AFD8B0C1}"/>
              </a:ext>
            </a:extLst>
          </p:cNvPr>
          <p:cNvSpPr txBox="1"/>
          <p:nvPr/>
        </p:nvSpPr>
        <p:spPr>
          <a:xfrm>
            <a:off x="8514093" y="5258594"/>
            <a:ext cx="2128706" cy="369332"/>
          </a:xfrm>
          <a:prstGeom prst="rect">
            <a:avLst/>
          </a:prstGeom>
          <a:noFill/>
        </p:spPr>
        <p:txBody>
          <a:bodyPr wrap="square">
            <a:spAutoFit/>
          </a:bodyPr>
          <a:lstStyle/>
          <a:p>
            <a:r>
              <a:rPr lang="de-AT" dirty="0">
                <a:hlinkClick r:id="rId6"/>
              </a:rPr>
              <a:t>GitHub </a:t>
            </a:r>
            <a:r>
              <a:rPr lang="de-AT" dirty="0" err="1">
                <a:hlinkClick r:id="rId6"/>
              </a:rPr>
              <a:t>Plotly</a:t>
            </a:r>
            <a:r>
              <a:rPr lang="de-AT" dirty="0">
                <a:hlinkClick r:id="rId6"/>
              </a:rPr>
              <a:t> Dash</a:t>
            </a:r>
            <a:endParaRPr lang="de-AT"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685801" y="609600"/>
            <a:ext cx="9741715" cy="85847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14</a:t>
            </a:fld>
            <a:endParaRPr lang="en-US"/>
          </a:p>
        </p:txBody>
      </p:sp>
      <p:sp>
        <p:nvSpPr>
          <p:cNvPr id="6" name="Textfeld 5">
            <a:extLst>
              <a:ext uri="{FF2B5EF4-FFF2-40B4-BE49-F238E27FC236}">
                <a16:creationId xmlns:a16="http://schemas.microsoft.com/office/drawing/2014/main" id="{47E6BC45-C706-A9E3-D3A6-33C069BA5FA9}"/>
              </a:ext>
            </a:extLst>
          </p:cNvPr>
          <p:cNvSpPr txBox="1"/>
          <p:nvPr/>
        </p:nvSpPr>
        <p:spPr>
          <a:xfrm>
            <a:off x="3740758" y="5477967"/>
            <a:ext cx="3017939" cy="369332"/>
          </a:xfrm>
          <a:prstGeom prst="rect">
            <a:avLst/>
          </a:prstGeom>
          <a:noFill/>
        </p:spPr>
        <p:txBody>
          <a:bodyPr wrap="square">
            <a:spAutoFit/>
          </a:bodyPr>
          <a:lstStyle/>
          <a:p>
            <a:r>
              <a:rPr lang="de-AT" dirty="0">
                <a:hlinkClick r:id="rId4"/>
              </a:rPr>
              <a:t>GitHub </a:t>
            </a:r>
            <a:r>
              <a:rPr lang="de-AT" dirty="0" err="1">
                <a:hlinkClick r:id="rId4"/>
              </a:rPr>
              <a:t>Prediction</a:t>
            </a:r>
            <a:r>
              <a:rPr lang="de-AT" dirty="0">
                <a:hlinkClick r:id="rId4"/>
              </a:rPr>
              <a:t> Analysis</a:t>
            </a:r>
            <a:endParaRPr lang="de-AT" dirty="0"/>
          </a:p>
        </p:txBody>
      </p:sp>
      <p:pic>
        <p:nvPicPr>
          <p:cNvPr id="8" name="Grafik 7">
            <a:extLst>
              <a:ext uri="{FF2B5EF4-FFF2-40B4-BE49-F238E27FC236}">
                <a16:creationId xmlns:a16="http://schemas.microsoft.com/office/drawing/2014/main" id="{3FCFBA80-F805-72CB-129D-741FCF58E2C1}"/>
              </a:ext>
            </a:extLst>
          </p:cNvPr>
          <p:cNvPicPr>
            <a:picLocks noChangeAspect="1"/>
          </p:cNvPicPr>
          <p:nvPr/>
        </p:nvPicPr>
        <p:blipFill>
          <a:blip r:embed="rId5">
            <a:duotone>
              <a:prstClr val="black"/>
              <a:schemeClr val="accent1">
                <a:tint val="45000"/>
                <a:satMod val="400000"/>
              </a:schemeClr>
            </a:duotone>
          </a:blip>
          <a:stretch>
            <a:fillRect/>
          </a:stretch>
        </p:blipFill>
        <p:spPr>
          <a:xfrm>
            <a:off x="772388" y="1380033"/>
            <a:ext cx="8640060" cy="398976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685802" y="609600"/>
            <a:ext cx="6282266" cy="1456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85802" y="2142067"/>
            <a:ext cx="6282266" cy="364913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ts val="0"/>
              </a:spcBef>
              <a:spcAft>
                <a:spcPts val="1000"/>
              </a:spcAft>
              <a:buClr>
                <a:schemeClr val="tx1"/>
              </a:buClr>
              <a:buSzPct val="100000"/>
            </a:pPr>
            <a:r>
              <a:rPr lang="en-US" dirty="0">
                <a:solidFill>
                  <a:schemeClr val="tx1"/>
                </a:solidFill>
                <a:latin typeface="OCR A Extended" panose="02010509020102010303" pitchFamily="50" charset="0"/>
              </a:rPr>
              <a:t>Exploratory data analysis results</a:t>
            </a:r>
          </a:p>
          <a:p>
            <a:pPr defTabSz="457200">
              <a:spcBef>
                <a:spcPts val="0"/>
              </a:spcBef>
              <a:spcAft>
                <a:spcPts val="1000"/>
              </a:spcAft>
              <a:buClr>
                <a:schemeClr val="tx1"/>
              </a:buClr>
              <a:buSzPct val="100000"/>
            </a:pPr>
            <a:r>
              <a:rPr lang="en-US" dirty="0">
                <a:solidFill>
                  <a:schemeClr val="tx1"/>
                </a:solidFill>
                <a:latin typeface="OCR A Extended" panose="02010509020102010303" pitchFamily="50" charset="0"/>
              </a:rPr>
              <a:t>Interactive analytics demo in screenshots</a:t>
            </a:r>
          </a:p>
          <a:p>
            <a:pPr defTabSz="457200">
              <a:spcBef>
                <a:spcPts val="0"/>
              </a:spcBef>
              <a:spcAft>
                <a:spcPts val="1000"/>
              </a:spcAft>
              <a:buClr>
                <a:schemeClr val="tx1"/>
              </a:buClr>
              <a:buSzPct val="100000"/>
            </a:pPr>
            <a:r>
              <a:rPr lang="en-US" dirty="0">
                <a:solidFill>
                  <a:schemeClr val="tx1"/>
                </a:solidFill>
                <a:latin typeface="OCR A Extended" panose="02010509020102010303" pitchFamily="50" charset="0"/>
              </a:rPr>
              <a:t>Predictive analysis results</a:t>
            </a:r>
          </a:p>
          <a:p>
            <a:pPr lvl="1" defTabSz="457200">
              <a:spcBef>
                <a:spcPts val="0"/>
              </a:spcBef>
              <a:spcAft>
                <a:spcPts val="1000"/>
              </a:spcAft>
              <a:buClr>
                <a:schemeClr val="tx1"/>
              </a:buClr>
              <a:buSzPct val="100000"/>
            </a:pPr>
            <a:endParaRPr lang="en-US" dirty="0">
              <a:solidFill>
                <a:schemeClr val="tx1"/>
              </a:solidFill>
              <a:latin typeface="OCR A Extended" panose="02010509020102010303" pitchFamily="50" charset="0"/>
            </a:endParaRPr>
          </a:p>
          <a:p>
            <a:pPr marL="457200" lvl="1" indent="0" defTabSz="457200">
              <a:spcBef>
                <a:spcPts val="0"/>
              </a:spcBef>
              <a:spcAft>
                <a:spcPts val="1000"/>
              </a:spcAft>
              <a:buClr>
                <a:schemeClr val="tx1"/>
              </a:buClr>
              <a:buSzPct val="100000"/>
            </a:pPr>
            <a:endParaRPr lang="en-US" dirty="0">
              <a:solidFill>
                <a:schemeClr val="tx1"/>
              </a:solidFill>
              <a:latin typeface="OCR A Extended" panose="02010509020102010303" pitchFamily="50" charset="0"/>
            </a:endParaRPr>
          </a:p>
        </p:txBody>
      </p:sp>
      <p:pic>
        <p:nvPicPr>
          <p:cNvPr id="12" name="Graphic 11" descr="Testplan">
            <a:extLst>
              <a:ext uri="{FF2B5EF4-FFF2-40B4-BE49-F238E27FC236}">
                <a16:creationId xmlns:a16="http://schemas.microsoft.com/office/drawing/2014/main" id="{875FD3C2-CDA5-76EF-C21D-BB7A19D57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0936" y="1668042"/>
            <a:ext cx="3445714" cy="3445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15</a:t>
            </a:fld>
            <a:endParaRPr lang="en-US"/>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athedralendecke im gelben Sonnenlicht-Design">
            <a:extLst>
              <a:ext uri="{FF2B5EF4-FFF2-40B4-BE49-F238E27FC236}">
                <a16:creationId xmlns:a16="http://schemas.microsoft.com/office/drawing/2014/main" id="{5CAA6712-86C1-65A4-389A-A56CA00585AA}"/>
              </a:ext>
            </a:extLst>
          </p:cNvPr>
          <p:cNvPicPr>
            <a:picLocks noChangeAspect="1"/>
          </p:cNvPicPr>
          <p:nvPr/>
        </p:nvPicPr>
        <p:blipFill>
          <a:blip r:embed="rId3">
            <a:alphaModFix amt="20000"/>
          </a:blip>
          <a:srcRect t="13234" b="11766"/>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el 1">
            <a:extLst>
              <a:ext uri="{FF2B5EF4-FFF2-40B4-BE49-F238E27FC236}">
                <a16:creationId xmlns:a16="http://schemas.microsoft.com/office/drawing/2014/main" id="{725C4D97-608C-46AF-40E5-BF5AD9111EEB}"/>
              </a:ext>
            </a:extLst>
          </p:cNvPr>
          <p:cNvSpPr>
            <a:spLocks noGrp="1"/>
          </p:cNvSpPr>
          <p:nvPr>
            <p:ph type="title"/>
          </p:nvPr>
        </p:nvSpPr>
        <p:spPr>
          <a:xfrm>
            <a:off x="685801" y="609600"/>
            <a:ext cx="10131425" cy="1456267"/>
          </a:xfrm>
        </p:spPr>
        <p:txBody>
          <a:bodyPr>
            <a:normAutofit/>
          </a:bodyPr>
          <a:lstStyle/>
          <a:p>
            <a:r>
              <a:rPr lang="de-AT" dirty="0" err="1">
                <a:latin typeface="OCR A Extended" panose="02010509020102010303" pitchFamily="50" charset="0"/>
              </a:rPr>
              <a:t>Insights</a:t>
            </a:r>
            <a:r>
              <a:rPr lang="de-AT" dirty="0">
                <a:latin typeface="OCR A Extended" panose="02010509020102010303" pitchFamily="50" charset="0"/>
              </a:rPr>
              <a:t> </a:t>
            </a:r>
            <a:r>
              <a:rPr lang="de-AT" dirty="0" err="1">
                <a:latin typeface="OCR A Extended" panose="02010509020102010303" pitchFamily="50" charset="0"/>
              </a:rPr>
              <a:t>drawn</a:t>
            </a:r>
            <a:r>
              <a:rPr lang="de-AT" dirty="0">
                <a:latin typeface="OCR A Extended" panose="02010509020102010303" pitchFamily="50" charset="0"/>
              </a:rPr>
              <a:t> </a:t>
            </a:r>
            <a:r>
              <a:rPr lang="de-AT" dirty="0" err="1">
                <a:latin typeface="OCR A Extended" panose="02010509020102010303" pitchFamily="50" charset="0"/>
              </a:rPr>
              <a:t>from</a:t>
            </a:r>
            <a:r>
              <a:rPr lang="de-AT" dirty="0">
                <a:latin typeface="OCR A Extended" panose="02010509020102010303" pitchFamily="50" charset="0"/>
              </a:rPr>
              <a:t> EDA</a:t>
            </a:r>
          </a:p>
        </p:txBody>
      </p:sp>
      <p:sp>
        <p:nvSpPr>
          <p:cNvPr id="3" name="Inhaltsplatzhalter 2">
            <a:extLst>
              <a:ext uri="{FF2B5EF4-FFF2-40B4-BE49-F238E27FC236}">
                <a16:creationId xmlns:a16="http://schemas.microsoft.com/office/drawing/2014/main" id="{9BBB9627-90EF-8D41-3279-5A679A5202C0}"/>
              </a:ext>
            </a:extLst>
          </p:cNvPr>
          <p:cNvSpPr>
            <a:spLocks noGrp="1"/>
          </p:cNvSpPr>
          <p:nvPr>
            <p:ph idx="1"/>
          </p:nvPr>
        </p:nvSpPr>
        <p:spPr>
          <a:xfrm>
            <a:off x="685801" y="2142067"/>
            <a:ext cx="10131425" cy="3649133"/>
          </a:xfrm>
        </p:spPr>
        <p:txBody>
          <a:bodyPr>
            <a:normAutofit/>
          </a:bodyPr>
          <a:lstStyle/>
          <a:p>
            <a:endParaRPr lang="de-AT" dirty="0"/>
          </a:p>
        </p:txBody>
      </p:sp>
    </p:spTree>
    <p:extLst>
      <p:ext uri="{BB962C8B-B14F-4D97-AF65-F5344CB8AC3E}">
        <p14:creationId xmlns:p14="http://schemas.microsoft.com/office/powerpoint/2010/main" val="121249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3" name="Rectangle 12">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rtschrittsdiagramm im Klassenzimmer mit Aufklebern">
            <a:extLst>
              <a:ext uri="{FF2B5EF4-FFF2-40B4-BE49-F238E27FC236}">
                <a16:creationId xmlns:a16="http://schemas.microsoft.com/office/drawing/2014/main" id="{FFC427DB-8BA9-6208-6606-F27C2E0F4B6C}"/>
              </a:ext>
            </a:extLst>
          </p:cNvPr>
          <p:cNvPicPr>
            <a:picLocks noChangeAspect="1"/>
          </p:cNvPicPr>
          <p:nvPr/>
        </p:nvPicPr>
        <p:blipFill>
          <a:blip r:embed="rId4">
            <a:alphaModFix amt="20000"/>
          </a:blip>
          <a:srcRect b="25000"/>
          <a:stretch/>
        </p:blipFill>
        <p:spPr>
          <a:xfrm>
            <a:off x="20" y="10"/>
            <a:ext cx="12191980" cy="6857990"/>
          </a:xfrm>
          <a:prstGeom prst="rect">
            <a:avLst/>
          </a:prstGeom>
        </p:spPr>
      </p:pic>
      <p:pic>
        <p:nvPicPr>
          <p:cNvPr id="15" name="Picture 14">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4F4FCC5-6E7E-4FF0-BE45-680EEC392C9F}"/>
              </a:ext>
            </a:extLst>
          </p:cNvPr>
          <p:cNvSpPr txBox="1">
            <a:spLocks/>
          </p:cNvSpPr>
          <p:nvPr/>
        </p:nvSpPr>
        <p:spPr>
          <a:xfrm>
            <a:off x="685801" y="609600"/>
            <a:ext cx="10131425" cy="1456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4522" y="3426321"/>
            <a:ext cx="10131425" cy="3649133"/>
          </a:xfrm>
          <a:prstGeom prst="rect">
            <a:avLst/>
          </a:prstGeom>
        </p:spPr>
        <p:txBody>
          <a:bodyPr vert="horz" lIns="91440" tIns="45720" rIns="91440" bIns="45720" rtlCol="0" anchor="ctr">
            <a:normAutofit/>
          </a:bodyPr>
          <a:lstStyle/>
          <a:p>
            <a:r>
              <a:rPr lang="en-US" dirty="0">
                <a:latin typeface="OCR A Extended" panose="02010509020102010303" pitchFamily="50" charset="0"/>
              </a:rPr>
              <a:t> The earliest lights all failed while the latest lights all succeeded. </a:t>
            </a:r>
          </a:p>
          <a:p>
            <a:r>
              <a:rPr lang="en-US" dirty="0">
                <a:latin typeface="OCR A Extended" panose="02010509020102010303" pitchFamily="50" charset="0"/>
              </a:rPr>
              <a:t> The CCAFS SLC 40 launch site has about a half of all launches.</a:t>
            </a:r>
          </a:p>
          <a:p>
            <a:r>
              <a:rPr lang="en-US" dirty="0">
                <a:latin typeface="OCR A Extended" panose="02010509020102010303" pitchFamily="50" charset="0"/>
              </a:rPr>
              <a:t>VAFB SLC 4E and KSC LC 39A have higher success rates. </a:t>
            </a:r>
          </a:p>
          <a:p>
            <a:r>
              <a:rPr lang="en-US" dirty="0">
                <a:latin typeface="OCR A Extended" panose="02010509020102010303" pitchFamily="50" charset="0"/>
              </a:rPr>
              <a:t>It can be concluded that each new launch has a higher rate of success.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17</a:t>
            </a:fld>
            <a:endParaRPr lang="en-US"/>
          </a:p>
        </p:txBody>
      </p:sp>
      <p:pic>
        <p:nvPicPr>
          <p:cNvPr id="6" name="Grafik 5">
            <a:extLst>
              <a:ext uri="{FF2B5EF4-FFF2-40B4-BE49-F238E27FC236}">
                <a16:creationId xmlns:a16="http://schemas.microsoft.com/office/drawing/2014/main" id="{4DB165EE-8137-4497-A4A5-58E208CF8F71}"/>
              </a:ext>
            </a:extLst>
          </p:cNvPr>
          <p:cNvPicPr>
            <a:picLocks noChangeAspect="1"/>
          </p:cNvPicPr>
          <p:nvPr/>
        </p:nvPicPr>
        <p:blipFill>
          <a:blip r:embed="rId5"/>
          <a:stretch>
            <a:fillRect/>
          </a:stretch>
        </p:blipFill>
        <p:spPr>
          <a:xfrm>
            <a:off x="776032" y="1912890"/>
            <a:ext cx="9950961" cy="20448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3" name="Rectangle 12">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fik">
            <a:extLst>
              <a:ext uri="{FF2B5EF4-FFF2-40B4-BE49-F238E27FC236}">
                <a16:creationId xmlns:a16="http://schemas.microsoft.com/office/drawing/2014/main" id="{BEE69597-B24E-239F-E20A-7E38C2FFBBA7}"/>
              </a:ext>
            </a:extLst>
          </p:cNvPr>
          <p:cNvPicPr>
            <a:picLocks noChangeAspect="1"/>
          </p:cNvPicPr>
          <p:nvPr/>
        </p:nvPicPr>
        <p:blipFill>
          <a:blip r:embed="rId4">
            <a:alphaModFix amt="20000"/>
          </a:blip>
          <a:srcRect t="3981" b="6019"/>
          <a:stretch/>
        </p:blipFill>
        <p:spPr>
          <a:xfrm>
            <a:off x="20" y="10"/>
            <a:ext cx="12191980" cy="6857990"/>
          </a:xfrm>
          <a:prstGeom prst="rect">
            <a:avLst/>
          </a:prstGeom>
        </p:spPr>
      </p:pic>
      <p:pic>
        <p:nvPicPr>
          <p:cNvPr id="15" name="Picture 14">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B6CCD949-E788-4375-9B07-478FA5684BC1}"/>
              </a:ext>
            </a:extLst>
          </p:cNvPr>
          <p:cNvSpPr txBox="1">
            <a:spLocks/>
          </p:cNvSpPr>
          <p:nvPr/>
        </p:nvSpPr>
        <p:spPr>
          <a:xfrm>
            <a:off x="685801" y="609600"/>
            <a:ext cx="10131425" cy="1456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5524" y="3205295"/>
            <a:ext cx="10131425" cy="3649133"/>
          </a:xfrm>
          <a:prstGeom prst="rect">
            <a:avLst/>
          </a:prstGeom>
        </p:spPr>
        <p:txBody>
          <a:bodyPr vert="horz" lIns="91440" tIns="45720" rIns="91440" bIns="45720" rtlCol="0" anchor="ctr">
            <a:normAutofit/>
          </a:bodyPr>
          <a:lstStyle/>
          <a:p>
            <a:pPr marL="0" indent="0">
              <a:buNone/>
            </a:pPr>
            <a:r>
              <a:rPr lang="en-US" dirty="0">
                <a:latin typeface="OCR A Extended" panose="02010509020102010303" pitchFamily="50" charset="0"/>
              </a:rPr>
              <a:t>• For every launch site the higher the payload mass, the higher the success rate. </a:t>
            </a:r>
          </a:p>
          <a:p>
            <a:pPr marL="0" indent="0">
              <a:buNone/>
            </a:pPr>
            <a:r>
              <a:rPr lang="en-US" dirty="0">
                <a:latin typeface="OCR A Extended" panose="02010509020102010303" pitchFamily="50" charset="0"/>
              </a:rPr>
              <a:t>• Most of the launches with payload mass over 7000 kg were successful. </a:t>
            </a:r>
          </a:p>
          <a:p>
            <a:pPr marL="0" indent="0">
              <a:buNone/>
            </a:pPr>
            <a:r>
              <a:rPr lang="en-US" dirty="0">
                <a:latin typeface="OCR A Extended" panose="02010509020102010303" pitchFamily="50" charset="0"/>
              </a:rPr>
              <a:t>• KSC LC 39A has a 100% success rate for payload mass under 5500 kg too.</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18</a:t>
            </a:fld>
            <a:endParaRPr lang="en-US"/>
          </a:p>
        </p:txBody>
      </p:sp>
      <p:pic>
        <p:nvPicPr>
          <p:cNvPr id="6" name="Grafik 5">
            <a:extLst>
              <a:ext uri="{FF2B5EF4-FFF2-40B4-BE49-F238E27FC236}">
                <a16:creationId xmlns:a16="http://schemas.microsoft.com/office/drawing/2014/main" id="{AF603A09-249C-DF93-7EC3-8EEE1A2D2D5A}"/>
              </a:ext>
            </a:extLst>
          </p:cNvPr>
          <p:cNvPicPr>
            <a:picLocks noChangeAspect="1"/>
          </p:cNvPicPr>
          <p:nvPr/>
        </p:nvPicPr>
        <p:blipFill>
          <a:blip r:embed="rId5"/>
          <a:stretch>
            <a:fillRect/>
          </a:stretch>
        </p:blipFill>
        <p:spPr>
          <a:xfrm>
            <a:off x="1035051" y="1795466"/>
            <a:ext cx="9944611" cy="200670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5">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D4811A61-F7FB-4B19-9ED1-E0E2554A5BE8}"/>
              </a:ext>
            </a:extLst>
          </p:cNvPr>
          <p:cNvSpPr txBox="1">
            <a:spLocks/>
          </p:cNvSpPr>
          <p:nvPr/>
        </p:nvSpPr>
        <p:spPr>
          <a:xfrm>
            <a:off x="685801" y="609600"/>
            <a:ext cx="7703189" cy="1456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5802" y="2142067"/>
            <a:ext cx="6282266" cy="3649133"/>
          </a:xfrm>
          <a:prstGeom prst="rect">
            <a:avLst/>
          </a:prstGeom>
        </p:spPr>
        <p:txBody>
          <a:bodyPr vert="horz" lIns="91440" tIns="45720" rIns="91440" bIns="45720" rtlCol="0" anchor="ctr">
            <a:normAutofit/>
          </a:bodyPr>
          <a:lstStyle/>
          <a:p>
            <a:pPr marL="0" indent="0">
              <a:buNone/>
            </a:pPr>
            <a:r>
              <a:rPr lang="en-US" dirty="0">
                <a:latin typeface="OCR A Extended" panose="02010509020102010303" pitchFamily="50" charset="0"/>
              </a:rPr>
              <a:t>• Orbits with 100% success rate: - ES-L1, GEO, HEO, SSO </a:t>
            </a:r>
          </a:p>
          <a:p>
            <a:pPr marL="0" indent="0">
              <a:buNone/>
            </a:pPr>
            <a:r>
              <a:rPr lang="en-US" dirty="0">
                <a:latin typeface="OCR A Extended" panose="02010509020102010303" pitchFamily="50" charset="0"/>
              </a:rPr>
              <a:t>• Orbits with 0% success rate: - SO </a:t>
            </a:r>
          </a:p>
          <a:p>
            <a:pPr marL="0" indent="0">
              <a:buNone/>
            </a:pPr>
            <a:r>
              <a:rPr lang="en-US" dirty="0">
                <a:latin typeface="OCR A Extended" panose="02010509020102010303" pitchFamily="50" charset="0"/>
              </a:rPr>
              <a:t>• Orbits with success rate between 50% and 85%: - GTO, ISS, LEO, MEO, PO</a:t>
            </a:r>
          </a:p>
        </p:txBody>
      </p:sp>
      <p:pic>
        <p:nvPicPr>
          <p:cNvPr id="6" name="Grafik 5" descr="Ein Bild, das Text, Screenshot, Farbigkeit, Schrift enthält.&#10;&#10;KI-generierte Inhalte können fehlerhaft sein.">
            <a:extLst>
              <a:ext uri="{FF2B5EF4-FFF2-40B4-BE49-F238E27FC236}">
                <a16:creationId xmlns:a16="http://schemas.microsoft.com/office/drawing/2014/main" id="{BCC651C4-FA0A-C6CA-F59B-6CDE33B8A478}"/>
              </a:ext>
            </a:extLst>
          </p:cNvPr>
          <p:cNvPicPr>
            <a:picLocks noChangeAspect="1"/>
          </p:cNvPicPr>
          <p:nvPr/>
        </p:nvPicPr>
        <p:blipFill>
          <a:blip r:embed="rId4"/>
          <a:stretch>
            <a:fillRect/>
          </a:stretch>
        </p:blipFill>
        <p:spPr>
          <a:xfrm>
            <a:off x="7095929" y="2224137"/>
            <a:ext cx="3445714" cy="32906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19</a:t>
            </a:fld>
            <a:endParaRPr lang="en-US"/>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6" name="Rectangle 25">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5799" y="1150076"/>
            <a:ext cx="3659389" cy="4557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Outline</a:t>
            </a:r>
          </a:p>
        </p:txBody>
      </p:sp>
      <p:cxnSp>
        <p:nvCxnSpPr>
          <p:cNvPr id="28" name="Straight Connector 27">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79EF1473-3ADD-43F1-A495-57AAB7FD902F}"/>
              </a:ext>
            </a:extLst>
          </p:cNvPr>
          <p:cNvSpPr txBox="1">
            <a:spLocks/>
          </p:cNvSpPr>
          <p:nvPr/>
        </p:nvSpPr>
        <p:spPr>
          <a:xfrm>
            <a:off x="4988658" y="1150076"/>
            <a:ext cx="6517543" cy="45578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ts val="0"/>
              </a:spcBef>
              <a:spcAft>
                <a:spcPts val="1000"/>
              </a:spcAft>
              <a:buClr>
                <a:schemeClr val="tx1"/>
              </a:buClr>
              <a:buSzPct val="100000"/>
            </a:pPr>
            <a:r>
              <a:rPr lang="en-US" dirty="0">
                <a:solidFill>
                  <a:schemeClr val="tx1"/>
                </a:solidFill>
                <a:latin typeface="OCR A Extended" panose="02010509020102010303" pitchFamily="50" charset="0"/>
              </a:rPr>
              <a:t>Executive Summary</a:t>
            </a:r>
          </a:p>
          <a:p>
            <a:pPr defTabSz="457200">
              <a:spcBef>
                <a:spcPts val="0"/>
              </a:spcBef>
              <a:spcAft>
                <a:spcPts val="1000"/>
              </a:spcAft>
              <a:buClr>
                <a:schemeClr val="tx1"/>
              </a:buClr>
              <a:buSzPct val="100000"/>
            </a:pPr>
            <a:r>
              <a:rPr lang="en-US" dirty="0">
                <a:solidFill>
                  <a:schemeClr val="tx1"/>
                </a:solidFill>
                <a:latin typeface="OCR A Extended" panose="02010509020102010303" pitchFamily="50" charset="0"/>
              </a:rPr>
              <a:t>Introduction</a:t>
            </a:r>
          </a:p>
          <a:p>
            <a:pPr defTabSz="457200">
              <a:spcBef>
                <a:spcPts val="0"/>
              </a:spcBef>
              <a:spcAft>
                <a:spcPts val="1000"/>
              </a:spcAft>
              <a:buClr>
                <a:schemeClr val="tx1"/>
              </a:buClr>
              <a:buSzPct val="100000"/>
            </a:pPr>
            <a:r>
              <a:rPr lang="en-US" dirty="0">
                <a:solidFill>
                  <a:schemeClr val="tx1"/>
                </a:solidFill>
                <a:latin typeface="OCR A Extended" panose="02010509020102010303" pitchFamily="50" charset="0"/>
              </a:rPr>
              <a:t>Methodology</a:t>
            </a:r>
          </a:p>
          <a:p>
            <a:pPr defTabSz="457200">
              <a:spcBef>
                <a:spcPts val="0"/>
              </a:spcBef>
              <a:spcAft>
                <a:spcPts val="1000"/>
              </a:spcAft>
              <a:buClr>
                <a:schemeClr val="tx1"/>
              </a:buClr>
              <a:buSzPct val="100000"/>
            </a:pPr>
            <a:r>
              <a:rPr lang="en-US" dirty="0">
                <a:solidFill>
                  <a:schemeClr val="tx1"/>
                </a:solidFill>
                <a:latin typeface="OCR A Extended" panose="02010509020102010303" pitchFamily="50" charset="0"/>
              </a:rPr>
              <a:t>Results</a:t>
            </a:r>
          </a:p>
          <a:p>
            <a:pPr defTabSz="457200">
              <a:spcBef>
                <a:spcPts val="0"/>
              </a:spcBef>
              <a:spcAft>
                <a:spcPts val="1000"/>
              </a:spcAft>
              <a:buClr>
                <a:schemeClr val="tx1"/>
              </a:buClr>
              <a:buSzPct val="100000"/>
            </a:pPr>
            <a:r>
              <a:rPr lang="en-US" dirty="0">
                <a:solidFill>
                  <a:schemeClr val="tx1"/>
                </a:solidFill>
                <a:latin typeface="OCR A Extended" panose="02010509020102010303" pitchFamily="50" charset="0"/>
              </a:rPr>
              <a:t>Conclusion</a:t>
            </a:r>
          </a:p>
          <a:p>
            <a:pPr defTabSz="457200">
              <a:spcBef>
                <a:spcPts val="0"/>
              </a:spcBef>
              <a:spcAft>
                <a:spcPts val="1000"/>
              </a:spcAft>
              <a:buClr>
                <a:schemeClr val="tx1"/>
              </a:buClr>
              <a:buSzPct val="100000"/>
            </a:pPr>
            <a:r>
              <a:rPr lang="en-US" dirty="0">
                <a:solidFill>
                  <a:schemeClr val="tx1"/>
                </a:solidFill>
                <a:latin typeface="OCR A Extended" panose="02010509020102010303" pitchFamily="50" charset="0"/>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955034" y="5870575"/>
            <a:ext cx="551167" cy="377825"/>
          </a:xfrm>
        </p:spPr>
        <p:txBody>
          <a:bodyPr vert="horz" lIns="91440" tIns="45720" rIns="91440" bIns="45720" rtlCol="0" anchor="ctr">
            <a:normAutofit/>
          </a:bodyPr>
          <a:lstStyle/>
          <a:p>
            <a:pPr defTabSz="457200">
              <a:spcAft>
                <a:spcPts val="600"/>
              </a:spcAft>
            </a:pPr>
            <a:fld id="{5075537C-CA84-1446-933C-8E9D027F9201}" type="slidenum">
              <a:rPr lang="en-US" b="0" i="0" kern="1200" dirty="0">
                <a:solidFill>
                  <a:schemeClr val="tx1"/>
                </a:solidFill>
                <a:effectLst/>
                <a:latin typeface="+mn-lt"/>
                <a:ea typeface="+mn-ea"/>
                <a:cs typeface="+mn-cs"/>
              </a:rPr>
              <a:pPr defTabSz="457200">
                <a:spcAft>
                  <a:spcPts val="600"/>
                </a:spcAft>
              </a:pPr>
              <a:t>2</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021C109C-C017-4D19-928F-AED25AC30125}"/>
              </a:ext>
            </a:extLst>
          </p:cNvPr>
          <p:cNvSpPr txBox="1">
            <a:spLocks/>
          </p:cNvSpPr>
          <p:nvPr/>
        </p:nvSpPr>
        <p:spPr>
          <a:xfrm>
            <a:off x="685801" y="609600"/>
            <a:ext cx="10131425" cy="1456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Flight Number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defTabSz="457200">
              <a:spcAft>
                <a:spcPts val="600"/>
              </a:spcAft>
            </a:pPr>
            <a:fld id="{5075537C-CA84-1446-933C-8E9D027F9201}" type="slidenum">
              <a:rPr lang="en-US" b="0" i="0" kern="1200" dirty="0">
                <a:solidFill>
                  <a:schemeClr val="tx1"/>
                </a:solidFill>
                <a:effectLst/>
                <a:latin typeface="+mn-lt"/>
                <a:ea typeface="+mn-ea"/>
                <a:cs typeface="+mn-cs"/>
              </a:rPr>
              <a:pPr defTabSz="457200">
                <a:spcAft>
                  <a:spcPts val="600"/>
                </a:spcAft>
              </a:pPr>
              <a:t>20</a:t>
            </a:fld>
            <a:endParaRPr lang="en-US" b="0" i="0" kern="1200" dirty="0">
              <a:solidFill>
                <a:schemeClr val="tx1"/>
              </a:solidFill>
              <a:effectLst/>
              <a:latin typeface="+mn-lt"/>
              <a:ea typeface="+mn-ea"/>
              <a:cs typeface="+mn-cs"/>
            </a:endParaRPr>
          </a:p>
        </p:txBody>
      </p:sp>
      <p:pic>
        <p:nvPicPr>
          <p:cNvPr id="6" name="Grafik 5">
            <a:extLst>
              <a:ext uri="{FF2B5EF4-FFF2-40B4-BE49-F238E27FC236}">
                <a16:creationId xmlns:a16="http://schemas.microsoft.com/office/drawing/2014/main" id="{E3BBF7F7-9033-E6EC-FCEA-CF02EF429D80}"/>
              </a:ext>
            </a:extLst>
          </p:cNvPr>
          <p:cNvPicPr>
            <a:picLocks noChangeAspect="1"/>
          </p:cNvPicPr>
          <p:nvPr/>
        </p:nvPicPr>
        <p:blipFill>
          <a:blip r:embed="rId4"/>
          <a:stretch>
            <a:fillRect/>
          </a:stretch>
        </p:blipFill>
        <p:spPr>
          <a:xfrm>
            <a:off x="788733" y="2065867"/>
            <a:ext cx="9925560" cy="2025754"/>
          </a:xfrm>
          <a:prstGeom prst="rect">
            <a:avLst/>
          </a:prstGeom>
        </p:spPr>
      </p:pic>
      <p:sp>
        <p:nvSpPr>
          <p:cNvPr id="9" name="Textfeld 8">
            <a:extLst>
              <a:ext uri="{FF2B5EF4-FFF2-40B4-BE49-F238E27FC236}">
                <a16:creationId xmlns:a16="http://schemas.microsoft.com/office/drawing/2014/main" id="{9E47FD00-E73B-D40F-E670-A77604A5B830}"/>
              </a:ext>
            </a:extLst>
          </p:cNvPr>
          <p:cNvSpPr txBox="1"/>
          <p:nvPr/>
        </p:nvSpPr>
        <p:spPr>
          <a:xfrm>
            <a:off x="788733" y="4523187"/>
            <a:ext cx="9859160" cy="923330"/>
          </a:xfrm>
          <a:prstGeom prst="rect">
            <a:avLst/>
          </a:prstGeom>
          <a:noFill/>
        </p:spPr>
        <p:txBody>
          <a:bodyPr wrap="square">
            <a:spAutoFit/>
          </a:bodyPr>
          <a:lstStyle/>
          <a:p>
            <a:pPr algn="ctr"/>
            <a:r>
              <a:rPr lang="en-US" dirty="0">
                <a:latin typeface="OCR A Extended" panose="02010509020102010303" pitchFamily="50" charset="0"/>
              </a:rPr>
              <a:t>In the LEO orbit the Success appears related to the number of lights -  on the other hand, there seems to be no relationship between light number when in GTO orbit.</a:t>
            </a:r>
            <a:endParaRPr lang="de-AT" dirty="0">
              <a:latin typeface="OCR A Extended" panose="02010509020102010303" pitchFamily="50" charset="0"/>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3" name="Rectangle 12">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B84486-0717-35A1-3EB9-1B9B4BFFAF7B}"/>
              </a:ext>
            </a:extLst>
          </p:cNvPr>
          <p:cNvPicPr>
            <a:picLocks noChangeAspect="1"/>
          </p:cNvPicPr>
          <p:nvPr/>
        </p:nvPicPr>
        <p:blipFill>
          <a:blip r:embed="rId4">
            <a:alphaModFix amt="20000"/>
          </a:blip>
          <a:srcRect t="4796" b="4843"/>
          <a:stretch/>
        </p:blipFill>
        <p:spPr>
          <a:xfrm>
            <a:off x="20" y="10"/>
            <a:ext cx="12191980" cy="6857990"/>
          </a:xfrm>
          <a:prstGeom prst="rect">
            <a:avLst/>
          </a:prstGeom>
        </p:spPr>
      </p:pic>
      <p:pic>
        <p:nvPicPr>
          <p:cNvPr id="15" name="Picture 14">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AFE7D9E4-306D-49E3-9AC4-15D566FC72AD}"/>
              </a:ext>
            </a:extLst>
          </p:cNvPr>
          <p:cNvSpPr txBox="1">
            <a:spLocks/>
          </p:cNvSpPr>
          <p:nvPr/>
        </p:nvSpPr>
        <p:spPr>
          <a:xfrm>
            <a:off x="685801" y="609600"/>
            <a:ext cx="10131425" cy="1456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5801" y="2142067"/>
            <a:ext cx="10131425" cy="3649133"/>
          </a:xfrm>
          <a:prstGeom prst="rect">
            <a:avLst/>
          </a:prstGeom>
        </p:spPr>
        <p:txBody>
          <a:bodyPr vert="horz" lIns="91440" tIns="45720" rIns="91440" bIns="45720" rtlCol="0" anchor="ctr">
            <a:normAutofit/>
          </a:bodyPr>
          <a:lstStyle/>
          <a:p>
            <a:pPr marL="0" indent="0">
              <a:buNone/>
            </a:pPr>
            <a:endParaRPr lang="en-US" dirty="0">
              <a:latin typeface="OCR A Extended" panose="02010509020102010303" pitchFamily="50" charset="0"/>
            </a:endParaRPr>
          </a:p>
          <a:p>
            <a:pPr marL="0" indent="0">
              <a:buNone/>
            </a:pPr>
            <a:endParaRPr lang="en-US" dirty="0">
              <a:latin typeface="OCR A Extended" panose="02010509020102010303" pitchFamily="50" charset="0"/>
            </a:endParaRPr>
          </a:p>
          <a:p>
            <a:pPr marL="0" indent="0">
              <a:buNone/>
            </a:pPr>
            <a:endParaRPr lang="en-US" dirty="0">
              <a:latin typeface="OCR A Extended" panose="02010509020102010303" pitchFamily="50" charset="0"/>
            </a:endParaRPr>
          </a:p>
          <a:p>
            <a:pPr marL="0" indent="0" algn="ctr">
              <a:buNone/>
            </a:pPr>
            <a:endParaRPr lang="en-US" dirty="0">
              <a:latin typeface="OCR A Extended" panose="02010509020102010303" pitchFamily="50" charset="0"/>
            </a:endParaRPr>
          </a:p>
          <a:p>
            <a:pPr marL="0" indent="0" algn="ctr">
              <a:buNone/>
            </a:pPr>
            <a:r>
              <a:rPr lang="en-US" dirty="0">
                <a:latin typeface="OCR A Extended" panose="02010509020102010303" pitchFamily="50" charset="0"/>
              </a:rPr>
              <a:t>Heavy payloads have a negative influence on GTO orbits and positive on GTO and Polar LEO (ISS) orbits.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21</a:t>
            </a:fld>
            <a:endParaRPr lang="en-US"/>
          </a:p>
        </p:txBody>
      </p:sp>
      <p:pic>
        <p:nvPicPr>
          <p:cNvPr id="6" name="Grafik 5">
            <a:extLst>
              <a:ext uri="{FF2B5EF4-FFF2-40B4-BE49-F238E27FC236}">
                <a16:creationId xmlns:a16="http://schemas.microsoft.com/office/drawing/2014/main" id="{918940DA-5441-C643-CD65-0E9E2557EBEF}"/>
              </a:ext>
            </a:extLst>
          </p:cNvPr>
          <p:cNvPicPr>
            <a:picLocks noChangeAspect="1"/>
          </p:cNvPicPr>
          <p:nvPr/>
        </p:nvPicPr>
        <p:blipFill>
          <a:blip r:embed="rId5"/>
          <a:stretch>
            <a:fillRect/>
          </a:stretch>
        </p:blipFill>
        <p:spPr>
          <a:xfrm>
            <a:off x="776032" y="2062692"/>
            <a:ext cx="9950961" cy="20067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6D35FD2D-1BD2-45D7-B015-1A96C241520B}"/>
              </a:ext>
            </a:extLst>
          </p:cNvPr>
          <p:cNvSpPr txBox="1">
            <a:spLocks/>
          </p:cNvSpPr>
          <p:nvPr/>
        </p:nvSpPr>
        <p:spPr>
          <a:xfrm>
            <a:off x="825909" y="808055"/>
            <a:ext cx="3979205" cy="14533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2178" y="2261420"/>
            <a:ext cx="4002936" cy="3637935"/>
          </a:xfrm>
          <a:prstGeom prst="rect">
            <a:avLst/>
          </a:prstGeom>
        </p:spPr>
        <p:txBody>
          <a:bodyPr vert="horz" lIns="91440" tIns="45720" rIns="91440" bIns="45720" rtlCol="0" anchor="ctr">
            <a:normAutofit/>
          </a:bodyPr>
          <a:lstStyle/>
          <a:p>
            <a:pPr marL="0" indent="0">
              <a:buNone/>
            </a:pPr>
            <a:r>
              <a:rPr lang="en-US" dirty="0">
                <a:latin typeface="OCR A Extended" panose="02010509020102010303" pitchFamily="50" charset="0"/>
              </a:rPr>
              <a:t>From 2013 to 2020 the success rate continuously increased.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22</a:t>
            </a:fld>
            <a:endParaRPr lang="en-US"/>
          </a:p>
        </p:txBody>
      </p:sp>
      <p:pic>
        <p:nvPicPr>
          <p:cNvPr id="6" name="Grafik 5">
            <a:extLst>
              <a:ext uri="{FF2B5EF4-FFF2-40B4-BE49-F238E27FC236}">
                <a16:creationId xmlns:a16="http://schemas.microsoft.com/office/drawing/2014/main" id="{01AAC095-C7F3-8DFD-F45E-EC32D373CDFD}"/>
              </a:ext>
            </a:extLst>
          </p:cNvPr>
          <p:cNvPicPr>
            <a:picLocks noChangeAspect="1"/>
          </p:cNvPicPr>
          <p:nvPr/>
        </p:nvPicPr>
        <p:blipFill>
          <a:blip r:embed="rId4"/>
          <a:stretch>
            <a:fillRect/>
          </a:stretch>
        </p:blipFill>
        <p:spPr>
          <a:xfrm>
            <a:off x="5289752" y="902028"/>
            <a:ext cx="6095593" cy="489171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474591" y="639097"/>
            <a:ext cx="4058648" cy="37466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4800" cap="all" dirty="0">
                <a:ln w="3175" cmpd="sng">
                  <a:noFill/>
                </a:ln>
                <a:solidFill>
                  <a:schemeClr val="tx1"/>
                </a:solidFill>
                <a:latin typeface="OCR A Extended" panose="02010509020102010303" pitchFamily="50" charset="0"/>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90271" y="4385732"/>
            <a:ext cx="3342968" cy="1828256"/>
          </a:xfrm>
          <a:prstGeom prst="rect">
            <a:avLst/>
          </a:prstGeom>
        </p:spPr>
        <p:txBody>
          <a:bodyPr vert="horz" lIns="91440" tIns="45720" rIns="91440" bIns="45720" rtlCol="0" anchor="t">
            <a:normAutofit/>
          </a:bodyPr>
          <a:lstStyle/>
          <a:p>
            <a:pPr marL="0" indent="0" algn="r">
              <a:buNone/>
            </a:pPr>
            <a:r>
              <a:rPr lang="en-US" cap="all" dirty="0">
                <a:latin typeface="OCR A Extended" panose="02010509020102010303" pitchFamily="50" charset="0"/>
              </a:rPr>
              <a:t>Select query to find unique launch sites</a:t>
            </a:r>
          </a:p>
        </p:txBody>
      </p:sp>
      <p:pic>
        <p:nvPicPr>
          <p:cNvPr id="6" name="Grafik 5" descr="Ein Bild, das Text, Screenshot, Schrift, Software enthält.&#10;&#10;KI-generierte Inhalte können fehlerhaft sein.">
            <a:extLst>
              <a:ext uri="{FF2B5EF4-FFF2-40B4-BE49-F238E27FC236}">
                <a16:creationId xmlns:a16="http://schemas.microsoft.com/office/drawing/2014/main" id="{5537FF4D-6B4E-4F6A-589F-A6769256223C}"/>
              </a:ext>
            </a:extLst>
          </p:cNvPr>
          <p:cNvPicPr>
            <a:picLocks noChangeAspect="1"/>
          </p:cNvPicPr>
          <p:nvPr/>
        </p:nvPicPr>
        <p:blipFill>
          <a:blip r:embed="rId4"/>
          <a:stretch>
            <a:fillRect/>
          </a:stretch>
        </p:blipFill>
        <p:spPr>
          <a:xfrm>
            <a:off x="629810" y="1207970"/>
            <a:ext cx="6921364" cy="44469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23</a:t>
            </a:fld>
            <a:endParaRPr lang="en-US"/>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825909" y="808055"/>
            <a:ext cx="4610157" cy="1453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300" cap="all" dirty="0">
                <a:ln w="3175" cmpd="sng">
                  <a:noFill/>
                </a:ln>
                <a:solidFill>
                  <a:schemeClr val="tx1"/>
                </a:solidFill>
                <a:latin typeface="OCR A Extended" panose="02010509020102010303" pitchFamily="50" charset="0"/>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2178" y="2261420"/>
            <a:ext cx="4002936" cy="3637935"/>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Select Query to find 5 records where launch sites begin with `CCA`, Limit serves to display a maximum of 5 lines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24</a:t>
            </a:fld>
            <a:endParaRPr lang="en-US"/>
          </a:p>
        </p:txBody>
      </p:sp>
      <p:pic>
        <p:nvPicPr>
          <p:cNvPr id="6" name="Grafik 5" descr="Ein Bild, das Text, Screenshot, Zahl, Schrift enthält.&#10;&#10;KI-generierte Inhalte können fehlerhaft sein.">
            <a:extLst>
              <a:ext uri="{FF2B5EF4-FFF2-40B4-BE49-F238E27FC236}">
                <a16:creationId xmlns:a16="http://schemas.microsoft.com/office/drawing/2014/main" id="{0BA3B38E-F07D-6DA6-21AB-7C53D9247D26}"/>
              </a:ext>
            </a:extLst>
          </p:cNvPr>
          <p:cNvPicPr>
            <a:picLocks noChangeAspect="1"/>
          </p:cNvPicPr>
          <p:nvPr/>
        </p:nvPicPr>
        <p:blipFill>
          <a:blip r:embed="rId4"/>
          <a:stretch>
            <a:fillRect/>
          </a:stretch>
        </p:blipFill>
        <p:spPr>
          <a:xfrm>
            <a:off x="5289752" y="1564924"/>
            <a:ext cx="6095593" cy="35659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3464463" y="348907"/>
            <a:ext cx="5259898" cy="1608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Total Payload Mass</a:t>
            </a:r>
          </a:p>
        </p:txBody>
      </p:sp>
      <p:pic>
        <p:nvPicPr>
          <p:cNvPr id="6" name="Grafik 5" descr="Ein Bild, das Text, Screenshot, Schrift enthält.&#10;&#10;KI-generierte Inhalte können fehlerhaft sein.">
            <a:extLst>
              <a:ext uri="{FF2B5EF4-FFF2-40B4-BE49-F238E27FC236}">
                <a16:creationId xmlns:a16="http://schemas.microsoft.com/office/drawing/2014/main" id="{957E0DEE-BF6D-44DC-ACE4-C23C78DB6FE8}"/>
              </a:ext>
            </a:extLst>
          </p:cNvPr>
          <p:cNvPicPr>
            <a:picLocks noChangeAspect="1"/>
          </p:cNvPicPr>
          <p:nvPr/>
        </p:nvPicPr>
        <p:blipFill>
          <a:blip r:embed="rId4"/>
          <a:stretch>
            <a:fillRect/>
          </a:stretch>
        </p:blipFill>
        <p:spPr>
          <a:xfrm>
            <a:off x="643464" y="2124899"/>
            <a:ext cx="6897878" cy="310404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5806" y="2251587"/>
            <a:ext cx="3706762" cy="2977357"/>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Calculation of the total payload carried by boosters from NASA in 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25</a:t>
            </a:fld>
            <a:endParaRPr lang="en-US"/>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865806" y="643463"/>
            <a:ext cx="3706762" cy="1608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Average Payload Mass by F9 v1.1</a:t>
            </a:r>
          </a:p>
        </p:txBody>
      </p:sp>
      <p:pic>
        <p:nvPicPr>
          <p:cNvPr id="6" name="Grafik 5" descr="Ein Bild, das Text, Screenshot, Schrift enthält.&#10;&#10;KI-generierte Inhalte können fehlerhaft sein.">
            <a:extLst>
              <a:ext uri="{FF2B5EF4-FFF2-40B4-BE49-F238E27FC236}">
                <a16:creationId xmlns:a16="http://schemas.microsoft.com/office/drawing/2014/main" id="{E5A32E1D-E960-96A7-B0E0-155076F5680D}"/>
              </a:ext>
            </a:extLst>
          </p:cNvPr>
          <p:cNvPicPr>
            <a:picLocks noChangeAspect="1"/>
          </p:cNvPicPr>
          <p:nvPr/>
        </p:nvPicPr>
        <p:blipFill>
          <a:blip r:embed="rId4"/>
          <a:stretch>
            <a:fillRect/>
          </a:stretch>
        </p:blipFill>
        <p:spPr>
          <a:xfrm>
            <a:off x="643464" y="1941976"/>
            <a:ext cx="6897878" cy="298333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5806" y="2251587"/>
            <a:ext cx="3706762" cy="3972232"/>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Calculation of the average payload mass carried by booster version F9 v1.1 in 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26</a:t>
            </a:fld>
            <a:endParaRPr lang="en-US"/>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825909" y="808055"/>
            <a:ext cx="5054774" cy="1453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300" cap="all" dirty="0">
                <a:ln w="3175" cmpd="sng">
                  <a:noFill/>
                </a:ln>
                <a:solidFill>
                  <a:schemeClr val="tx1"/>
                </a:solidFill>
                <a:latin typeface="OCR A Extended" panose="02010509020102010303" pitchFamily="50"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2178" y="2261420"/>
            <a:ext cx="4002936" cy="3637935"/>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Displaying the dates of the first successful landing outcome on ground pad with minimum 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27</a:t>
            </a:fld>
            <a:endParaRPr lang="en-US"/>
          </a:p>
        </p:txBody>
      </p:sp>
      <p:pic>
        <p:nvPicPr>
          <p:cNvPr id="6" name="Grafik 5">
            <a:extLst>
              <a:ext uri="{FF2B5EF4-FFF2-40B4-BE49-F238E27FC236}">
                <a16:creationId xmlns:a16="http://schemas.microsoft.com/office/drawing/2014/main" id="{AF0B4ECA-6D78-999A-831B-2F774C0F0149}"/>
              </a:ext>
            </a:extLst>
          </p:cNvPr>
          <p:cNvPicPr>
            <a:picLocks noChangeAspect="1"/>
          </p:cNvPicPr>
          <p:nvPr/>
        </p:nvPicPr>
        <p:blipFill>
          <a:blip r:embed="rId4"/>
          <a:stretch>
            <a:fillRect/>
          </a:stretch>
        </p:blipFill>
        <p:spPr>
          <a:xfrm>
            <a:off x="5294229" y="2787408"/>
            <a:ext cx="6095593" cy="271253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865806" y="643463"/>
            <a:ext cx="3706762" cy="1608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2500" cap="all" dirty="0">
                <a:ln w="3175" cmpd="sng">
                  <a:noFill/>
                </a:ln>
                <a:solidFill>
                  <a:schemeClr val="tx1"/>
                </a:solidFill>
                <a:latin typeface="OCR A Extended" panose="02010509020102010303" pitchFamily="50" charset="0"/>
                <a:ea typeface="+mj-ea"/>
                <a:cs typeface="+mj-cs"/>
              </a:rPr>
              <a:t>Successful Drone Ship Landing with Payload between 4000 and 6000</a:t>
            </a:r>
          </a:p>
        </p:txBody>
      </p:sp>
      <p:pic>
        <p:nvPicPr>
          <p:cNvPr id="3" name="Grafik 2" descr="Ein Bild, das Text, Screenshot, Schrift enthält.&#10;&#10;KI-generierte Inhalte können fehlerhaft sein.">
            <a:extLst>
              <a:ext uri="{FF2B5EF4-FFF2-40B4-BE49-F238E27FC236}">
                <a16:creationId xmlns:a16="http://schemas.microsoft.com/office/drawing/2014/main" id="{33725DDE-DCAE-A5CD-AB0C-91129393748A}"/>
              </a:ext>
            </a:extLst>
          </p:cNvPr>
          <p:cNvPicPr>
            <a:picLocks noChangeAspect="1"/>
          </p:cNvPicPr>
          <p:nvPr/>
        </p:nvPicPr>
        <p:blipFill>
          <a:blip r:embed="rId4"/>
          <a:stretch>
            <a:fillRect/>
          </a:stretch>
        </p:blipFill>
        <p:spPr>
          <a:xfrm>
            <a:off x="643464" y="915916"/>
            <a:ext cx="6897878" cy="503544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5806" y="2251587"/>
            <a:ext cx="3706762" cy="3972232"/>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List with the names of boosters which have successfully landed on the drone ship and had a payload mass greater than 4000 but less than 6000 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28</a:t>
            </a:fld>
            <a:endParaRPr lang="en-US"/>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825909" y="808055"/>
            <a:ext cx="4781383" cy="1453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300" cap="all" dirty="0">
                <a:ln w="3175" cmpd="sng">
                  <a:noFill/>
                </a:ln>
                <a:solidFill>
                  <a:schemeClr val="tx1"/>
                </a:solidFill>
                <a:latin typeface="OCR A Extended" panose="02010509020102010303" pitchFamily="50"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2178" y="2261420"/>
            <a:ext cx="4002936" cy="3637935"/>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Calculation of the 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29</a:t>
            </a:fld>
            <a:endParaRPr lang="en-US"/>
          </a:p>
        </p:txBody>
      </p:sp>
      <p:pic>
        <p:nvPicPr>
          <p:cNvPr id="6" name="Grafik 5">
            <a:extLst>
              <a:ext uri="{FF2B5EF4-FFF2-40B4-BE49-F238E27FC236}">
                <a16:creationId xmlns:a16="http://schemas.microsoft.com/office/drawing/2014/main" id="{92F6DF88-7080-BE83-974D-510C76A14F8B}"/>
              </a:ext>
            </a:extLst>
          </p:cNvPr>
          <p:cNvPicPr>
            <a:picLocks noChangeAspect="1"/>
          </p:cNvPicPr>
          <p:nvPr/>
        </p:nvPicPr>
        <p:blipFill>
          <a:blip r:embed="rId4"/>
          <a:stretch>
            <a:fillRect/>
          </a:stretch>
        </p:blipFill>
        <p:spPr>
          <a:xfrm>
            <a:off x="5105194" y="2762216"/>
            <a:ext cx="6095593" cy="263634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24">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0" y="609600"/>
            <a:ext cx="5147730" cy="1641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Executive Summary</a:t>
            </a:r>
          </a:p>
        </p:txBody>
      </p:sp>
      <p:pic>
        <p:nvPicPr>
          <p:cNvPr id="32" name="Picture 20" descr="Digitaler Finanzgraph">
            <a:extLst>
              <a:ext uri="{FF2B5EF4-FFF2-40B4-BE49-F238E27FC236}">
                <a16:creationId xmlns:a16="http://schemas.microsoft.com/office/drawing/2014/main" id="{97921047-15EF-5053-210B-F717FFC50138}"/>
              </a:ext>
            </a:extLst>
          </p:cNvPr>
          <p:cNvPicPr>
            <a:picLocks noChangeAspect="1"/>
          </p:cNvPicPr>
          <p:nvPr/>
        </p:nvPicPr>
        <p:blipFill>
          <a:blip r:embed="rId5"/>
          <a:srcRect l="32643" r="17357"/>
          <a:stretch/>
        </p:blipFill>
        <p:spPr>
          <a:xfrm>
            <a:off x="20" y="975"/>
            <a:ext cx="6095980" cy="6858000"/>
          </a:xfrm>
          <a:prstGeom prst="rect">
            <a:avLst/>
          </a:prstGeom>
        </p:spPr>
      </p:pic>
      <p:sp>
        <p:nvSpPr>
          <p:cNvPr id="33" name="Content Placeholder 2">
            <a:extLst>
              <a:ext uri="{FF2B5EF4-FFF2-40B4-BE49-F238E27FC236}">
                <a16:creationId xmlns:a16="http://schemas.microsoft.com/office/drawing/2014/main" id="{79EF1473-3ADD-43F1-A495-57AAB7FD902F}"/>
              </a:ext>
            </a:extLst>
          </p:cNvPr>
          <p:cNvSpPr txBox="1">
            <a:spLocks/>
          </p:cNvSpPr>
          <p:nvPr/>
        </p:nvSpPr>
        <p:spPr>
          <a:xfrm>
            <a:off x="6291716" y="1865633"/>
            <a:ext cx="5701392" cy="4338399"/>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Summary of Methodologies</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Data Collection</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Data Wrangling</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Exploratory Data Analysis with Data Visualization</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Exploratory Data Analysis with SQL</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Building an Interactive Map with Folium</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Building a Dashboard with </a:t>
            </a:r>
            <a:r>
              <a:rPr lang="en-US" sz="1800" dirty="0" err="1">
                <a:solidFill>
                  <a:schemeClr val="tx1"/>
                </a:solidFill>
                <a:latin typeface="OCR A Extended" panose="02010509020102010303" pitchFamily="50" charset="0"/>
              </a:rPr>
              <a:t>Plotly</a:t>
            </a:r>
            <a:r>
              <a:rPr lang="en-US" sz="1800" dirty="0">
                <a:solidFill>
                  <a:schemeClr val="tx1"/>
                </a:solidFill>
                <a:latin typeface="OCR A Extended" panose="02010509020102010303" pitchFamily="50" charset="0"/>
              </a:rPr>
              <a:t> Dash</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Predictive Analysis (Classification)</a:t>
            </a:r>
          </a:p>
          <a:p>
            <a:pPr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Summary of all Results</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Exploratory Data Analysis Results</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Interactive Analysis Demo in Screenshots</a:t>
            </a:r>
          </a:p>
          <a:p>
            <a:pPr lvl="1" defTabSz="457200">
              <a:lnSpc>
                <a:spcPct val="120000"/>
              </a:lnSpc>
              <a:spcBef>
                <a:spcPts val="0"/>
              </a:spcBef>
              <a:spcAft>
                <a:spcPts val="1000"/>
              </a:spcAft>
              <a:buClr>
                <a:schemeClr val="tx1"/>
              </a:buClr>
              <a:buSzPct val="100000"/>
            </a:pPr>
            <a:r>
              <a:rPr lang="en-US" sz="1800" dirty="0">
                <a:solidFill>
                  <a:schemeClr val="tx1"/>
                </a:solidFill>
                <a:latin typeface="OCR A Extended" panose="02010509020102010303" pitchFamily="50" charset="0"/>
              </a:rPr>
              <a:t>Predictive Analysis Results</a:t>
            </a:r>
          </a:p>
          <a:p>
            <a:pPr lvl="1" defTabSz="457200">
              <a:lnSpc>
                <a:spcPct val="120000"/>
              </a:lnSpc>
              <a:spcBef>
                <a:spcPts val="0"/>
              </a:spcBef>
              <a:spcAft>
                <a:spcPts val="1000"/>
              </a:spcAft>
              <a:buClr>
                <a:schemeClr val="tx1"/>
              </a:buClr>
              <a:buSzPct val="100000"/>
            </a:pPr>
            <a:endParaRPr lang="en-US" sz="9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a:t>
            </a:fld>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3574" y="643463"/>
            <a:ext cx="4323019" cy="1608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300" cap="all" dirty="0">
                <a:ln w="3175" cmpd="sng">
                  <a:noFill/>
                </a:ln>
                <a:solidFill>
                  <a:schemeClr val="tx1"/>
                </a:solidFill>
                <a:latin typeface="OCR A Extended" panose="02010509020102010303" pitchFamily="50" charset="0"/>
                <a:ea typeface="+mj-ea"/>
                <a:cs typeface="+mj-cs"/>
              </a:rPr>
              <a:t>Boosters Carried Maximum Payload</a:t>
            </a:r>
          </a:p>
        </p:txBody>
      </p:sp>
      <p:pic>
        <p:nvPicPr>
          <p:cNvPr id="6" name="Grafik 5">
            <a:extLst>
              <a:ext uri="{FF2B5EF4-FFF2-40B4-BE49-F238E27FC236}">
                <a16:creationId xmlns:a16="http://schemas.microsoft.com/office/drawing/2014/main" id="{F715AFEB-A65B-078A-20E2-6D63E0CB1872}"/>
              </a:ext>
            </a:extLst>
          </p:cNvPr>
          <p:cNvPicPr>
            <a:picLocks noChangeAspect="1"/>
          </p:cNvPicPr>
          <p:nvPr/>
        </p:nvPicPr>
        <p:blipFill>
          <a:blip r:embed="rId4"/>
          <a:stretch>
            <a:fillRect/>
          </a:stretch>
        </p:blipFill>
        <p:spPr>
          <a:xfrm>
            <a:off x="643464" y="700358"/>
            <a:ext cx="6897878" cy="54665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5806" y="2251587"/>
            <a:ext cx="3706762" cy="3972232"/>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List of the names of the booster which have carried the maximum payload mass in 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30</a:t>
            </a:fld>
            <a:endParaRPr lang="en-US"/>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825909" y="808055"/>
            <a:ext cx="5667170" cy="1453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2178" y="2261420"/>
            <a:ext cx="4002936" cy="3637935"/>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List of the failed </a:t>
            </a:r>
            <a:r>
              <a:rPr lang="en-US" dirty="0" err="1">
                <a:latin typeface="OCR A Extended" panose="02010509020102010303" pitchFamily="50" charset="0"/>
              </a:rPr>
              <a:t>landing_outcomes</a:t>
            </a:r>
            <a:r>
              <a:rPr lang="en-US" dirty="0">
                <a:latin typeface="OCR A Extended" panose="02010509020102010303" pitchFamily="50" charset="0"/>
              </a:rPr>
              <a:t> in drone ship, their booster versions, and launch site names for in year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31</a:t>
            </a:fld>
            <a:endParaRPr lang="en-US"/>
          </a:p>
        </p:txBody>
      </p:sp>
      <p:pic>
        <p:nvPicPr>
          <p:cNvPr id="6" name="Grafik 5">
            <a:extLst>
              <a:ext uri="{FF2B5EF4-FFF2-40B4-BE49-F238E27FC236}">
                <a16:creationId xmlns:a16="http://schemas.microsoft.com/office/drawing/2014/main" id="{1324B5E7-E354-8ECA-AE88-6C52A0B62EE6}"/>
              </a:ext>
            </a:extLst>
          </p:cNvPr>
          <p:cNvPicPr>
            <a:picLocks noChangeAspect="1"/>
          </p:cNvPicPr>
          <p:nvPr/>
        </p:nvPicPr>
        <p:blipFill>
          <a:blip r:embed="rId4"/>
          <a:stretch>
            <a:fillRect/>
          </a:stretch>
        </p:blipFill>
        <p:spPr>
          <a:xfrm>
            <a:off x="5289752" y="3181287"/>
            <a:ext cx="6095593" cy="17982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865806" y="643463"/>
            <a:ext cx="3706762" cy="1608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2500" cap="all" dirty="0">
                <a:ln w="3175" cmpd="sng">
                  <a:noFill/>
                </a:ln>
                <a:solidFill>
                  <a:schemeClr val="tx1"/>
                </a:solidFill>
                <a:latin typeface="OCR A Extended" panose="02010509020102010303" pitchFamily="50" charset="0"/>
                <a:ea typeface="+mj-ea"/>
                <a:cs typeface="+mj-cs"/>
              </a:rPr>
              <a:t>Rank Landing Outcomes Between 2010-06-04 and 2017-03-20</a:t>
            </a:r>
          </a:p>
        </p:txBody>
      </p:sp>
      <p:pic>
        <p:nvPicPr>
          <p:cNvPr id="6" name="Grafik 5" descr="Ein Bild, das Text, Screenshot, Schrift, Zahl enthält.&#10;&#10;KI-generierte Inhalte können fehlerhaft sein.">
            <a:extLst>
              <a:ext uri="{FF2B5EF4-FFF2-40B4-BE49-F238E27FC236}">
                <a16:creationId xmlns:a16="http://schemas.microsoft.com/office/drawing/2014/main" id="{F913F13E-E017-1325-B865-8488F6CC0CD7}"/>
              </a:ext>
            </a:extLst>
          </p:cNvPr>
          <p:cNvPicPr>
            <a:picLocks noChangeAspect="1"/>
          </p:cNvPicPr>
          <p:nvPr/>
        </p:nvPicPr>
        <p:blipFill>
          <a:blip r:embed="rId4"/>
          <a:srcRect l="7051" r="45316" b="1"/>
          <a:stretch/>
        </p:blipFill>
        <p:spPr>
          <a:xfrm>
            <a:off x="20" y="975"/>
            <a:ext cx="7552924" cy="68580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5806" y="2251587"/>
            <a:ext cx="3706762" cy="3972232"/>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Ranking the count of landing outcomes (such as Failure (drone ship) or Success (ground pad)) between the date 2010-06-04 and 2017-03-20,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32</a:t>
            </a:fld>
            <a:endParaRPr lang="en-US"/>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A3E99-4864-CE55-0C10-2BA25065A286}"/>
              </a:ext>
            </a:extLst>
          </p:cNvPr>
          <p:cNvSpPr>
            <a:spLocks noGrp="1"/>
          </p:cNvSpPr>
          <p:nvPr>
            <p:ph type="title"/>
          </p:nvPr>
        </p:nvSpPr>
        <p:spPr>
          <a:xfrm>
            <a:off x="685802" y="3308581"/>
            <a:ext cx="7451519" cy="1468800"/>
          </a:xfrm>
        </p:spPr>
        <p:txBody>
          <a:bodyPr>
            <a:normAutofit fontScale="90000"/>
          </a:bodyPr>
          <a:lstStyle/>
          <a:p>
            <a:r>
              <a:rPr lang="de-AT" sz="4800" dirty="0">
                <a:latin typeface="OCR A Extended" panose="02010509020102010303" pitchFamily="50" charset="0"/>
              </a:rPr>
              <a:t>Launch Sites Proximities Analysis</a:t>
            </a:r>
          </a:p>
        </p:txBody>
      </p:sp>
    </p:spTree>
    <p:extLst>
      <p:ext uri="{BB962C8B-B14F-4D97-AF65-F5344CB8AC3E}">
        <p14:creationId xmlns:p14="http://schemas.microsoft.com/office/powerpoint/2010/main" val="4010831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825909" y="808055"/>
            <a:ext cx="4781383" cy="1453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Interactive Folium Map</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2178" y="2261420"/>
            <a:ext cx="4002936" cy="3637935"/>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Display of the generated folium map with all launch sites’ location markers on a global map, close to the equator and the coast line for security reasons</a:t>
            </a:r>
          </a:p>
          <a:p>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34</a:t>
            </a:fld>
            <a:endParaRPr lang="en-US"/>
          </a:p>
        </p:txBody>
      </p:sp>
      <p:pic>
        <p:nvPicPr>
          <p:cNvPr id="6" name="Grafik 5">
            <a:extLst>
              <a:ext uri="{FF2B5EF4-FFF2-40B4-BE49-F238E27FC236}">
                <a16:creationId xmlns:a16="http://schemas.microsoft.com/office/drawing/2014/main" id="{3098D266-1012-EC38-C092-B3D41A7E5B0C}"/>
              </a:ext>
            </a:extLst>
          </p:cNvPr>
          <p:cNvPicPr>
            <a:picLocks noChangeAspect="1"/>
          </p:cNvPicPr>
          <p:nvPr/>
        </p:nvPicPr>
        <p:blipFill>
          <a:blip r:embed="rId4"/>
          <a:stretch>
            <a:fillRect/>
          </a:stretch>
        </p:blipFill>
        <p:spPr>
          <a:xfrm>
            <a:off x="5147139" y="2548869"/>
            <a:ext cx="6095593" cy="306303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825909" y="808055"/>
            <a:ext cx="4392043" cy="1453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err="1">
                <a:ln w="3175" cmpd="sng">
                  <a:noFill/>
                </a:ln>
                <a:solidFill>
                  <a:schemeClr val="tx1"/>
                </a:solidFill>
                <a:latin typeface="OCR A Extended" panose="02010509020102010303" pitchFamily="50" charset="0"/>
                <a:ea typeface="+mj-ea"/>
                <a:cs typeface="+mj-cs"/>
              </a:rPr>
              <a:t>Colour</a:t>
            </a:r>
            <a:r>
              <a:rPr lang="en-US" sz="3600" cap="all" dirty="0">
                <a:ln w="3175" cmpd="sng">
                  <a:noFill/>
                </a:ln>
                <a:solidFill>
                  <a:schemeClr val="tx1"/>
                </a:solidFill>
                <a:latin typeface="OCR A Extended" panose="02010509020102010303" pitchFamily="50" charset="0"/>
                <a:ea typeface="+mj-ea"/>
                <a:cs typeface="+mj-cs"/>
              </a:rPr>
              <a:t>-Labeled Markers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2178" y="2261420"/>
            <a:ext cx="4002936" cy="3637935"/>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From the </a:t>
            </a:r>
            <a:r>
              <a:rPr lang="en-US" dirty="0" err="1">
                <a:latin typeface="OCR A Extended" panose="02010509020102010303" pitchFamily="50" charset="0"/>
              </a:rPr>
              <a:t>colour</a:t>
            </a:r>
            <a:r>
              <a:rPr lang="en-US" dirty="0">
                <a:latin typeface="OCR A Extended" panose="02010509020102010303" pitchFamily="50" charset="0"/>
              </a:rPr>
              <a:t>-labeled markers we should be able to easily identify which launch sites have relatively high success rates. </a:t>
            </a:r>
          </a:p>
          <a:p>
            <a:pPr marL="0" indent="0" algn="ctr">
              <a:buNone/>
            </a:pPr>
            <a:r>
              <a:rPr lang="en-US" dirty="0">
                <a:latin typeface="OCR A Extended" panose="02010509020102010303" pitchFamily="50" charset="0"/>
              </a:rPr>
              <a:t>Green Marker = Successful Launch </a:t>
            </a:r>
          </a:p>
          <a:p>
            <a:pPr marL="0" indent="0" algn="ctr">
              <a:buNone/>
            </a:pPr>
            <a:r>
              <a:rPr lang="en-US" dirty="0">
                <a:latin typeface="OCR A Extended" panose="02010509020102010303" pitchFamily="50" charset="0"/>
              </a:rPr>
              <a:t>Red Marker = Failed Launch </a:t>
            </a:r>
          </a:p>
          <a:p>
            <a:pPr marL="0" indent="0" algn="ctr">
              <a:buNone/>
            </a:pPr>
            <a:r>
              <a:rPr lang="en-US" dirty="0">
                <a:latin typeface="OCR A Extended" panose="02010509020102010303" pitchFamily="50" charset="0"/>
              </a:rPr>
              <a:t>Launch Site KSC LC-39A has a very high Success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35</a:t>
            </a:fld>
            <a:endParaRPr lang="en-US"/>
          </a:p>
        </p:txBody>
      </p:sp>
      <p:pic>
        <p:nvPicPr>
          <p:cNvPr id="4" name="Grafik 3">
            <a:extLst>
              <a:ext uri="{FF2B5EF4-FFF2-40B4-BE49-F238E27FC236}">
                <a16:creationId xmlns:a16="http://schemas.microsoft.com/office/drawing/2014/main" id="{F9632753-BBE7-34EC-58C7-2FF33ADF26AB}"/>
              </a:ext>
            </a:extLst>
          </p:cNvPr>
          <p:cNvPicPr>
            <a:picLocks noChangeAspect="1"/>
          </p:cNvPicPr>
          <p:nvPr/>
        </p:nvPicPr>
        <p:blipFill>
          <a:blip r:embed="rId4"/>
          <a:stretch>
            <a:fillRect/>
          </a:stretch>
        </p:blipFill>
        <p:spPr>
          <a:xfrm>
            <a:off x="5241683" y="2261418"/>
            <a:ext cx="6095593" cy="338305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825909" y="808055"/>
            <a:ext cx="3979205" cy="14533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Distance from the launch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2178" y="1984584"/>
            <a:ext cx="4002936" cy="3637935"/>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Failed rockets with its high speed can cover distances like 15-20 km in few seconds. It could be potentially dangerous to populated areas.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36</a:t>
            </a:fld>
            <a:endParaRPr lang="en-US"/>
          </a:p>
        </p:txBody>
      </p:sp>
      <p:pic>
        <p:nvPicPr>
          <p:cNvPr id="4" name="Grafik 3">
            <a:extLst>
              <a:ext uri="{FF2B5EF4-FFF2-40B4-BE49-F238E27FC236}">
                <a16:creationId xmlns:a16="http://schemas.microsoft.com/office/drawing/2014/main" id="{26986AC2-11D3-D7D1-9227-83FAB8A79F36}"/>
              </a:ext>
            </a:extLst>
          </p:cNvPr>
          <p:cNvPicPr>
            <a:picLocks noChangeAspect="1"/>
          </p:cNvPicPr>
          <p:nvPr/>
        </p:nvPicPr>
        <p:blipFill>
          <a:blip r:embed="rId4"/>
          <a:stretch>
            <a:fillRect/>
          </a:stretch>
        </p:blipFill>
        <p:spPr>
          <a:xfrm>
            <a:off x="5243994" y="2261420"/>
            <a:ext cx="6095593" cy="281921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254BDE-BB96-2E8E-0771-CD51C68F0D2F}"/>
              </a:ext>
            </a:extLst>
          </p:cNvPr>
          <p:cNvSpPr>
            <a:spLocks noGrp="1"/>
          </p:cNvSpPr>
          <p:nvPr>
            <p:ph type="title"/>
          </p:nvPr>
        </p:nvSpPr>
        <p:spPr>
          <a:xfrm>
            <a:off x="685800" y="3308581"/>
            <a:ext cx="10820401" cy="1468800"/>
          </a:xfrm>
        </p:spPr>
        <p:txBody>
          <a:bodyPr>
            <a:normAutofit/>
          </a:bodyPr>
          <a:lstStyle/>
          <a:p>
            <a:r>
              <a:rPr lang="de-AT" sz="3600" dirty="0" err="1">
                <a:latin typeface="OCR A Extended" panose="02010509020102010303" pitchFamily="50" charset="0"/>
              </a:rPr>
              <a:t>Build</a:t>
            </a:r>
            <a:r>
              <a:rPr lang="de-AT" sz="3600" dirty="0">
                <a:latin typeface="OCR A Extended" panose="02010509020102010303" pitchFamily="50" charset="0"/>
              </a:rPr>
              <a:t> a Dashboard </a:t>
            </a:r>
            <a:r>
              <a:rPr lang="de-AT" sz="3600" dirty="0" err="1">
                <a:latin typeface="OCR A Extended" panose="02010509020102010303" pitchFamily="50" charset="0"/>
              </a:rPr>
              <a:t>with</a:t>
            </a:r>
            <a:r>
              <a:rPr lang="de-AT" sz="3600" dirty="0">
                <a:latin typeface="OCR A Extended" panose="02010509020102010303" pitchFamily="50" charset="0"/>
              </a:rPr>
              <a:t> </a:t>
            </a:r>
            <a:r>
              <a:rPr lang="de-AT" sz="3600" dirty="0" err="1">
                <a:latin typeface="OCR A Extended" panose="02010509020102010303" pitchFamily="50" charset="0"/>
              </a:rPr>
              <a:t>Plotly</a:t>
            </a:r>
            <a:r>
              <a:rPr lang="de-AT" sz="3600" dirty="0">
                <a:latin typeface="OCR A Extended" panose="02010509020102010303" pitchFamily="50" charset="0"/>
              </a:rPr>
              <a:t> Dash</a:t>
            </a:r>
          </a:p>
        </p:txBody>
      </p:sp>
      <p:sp>
        <p:nvSpPr>
          <p:cNvPr id="3" name="Textplatzhalter 2">
            <a:extLst>
              <a:ext uri="{FF2B5EF4-FFF2-40B4-BE49-F238E27FC236}">
                <a16:creationId xmlns:a16="http://schemas.microsoft.com/office/drawing/2014/main" id="{661FEA5F-DC02-BE9B-BD1C-7D9547088E23}"/>
              </a:ext>
            </a:extLst>
          </p:cNvPr>
          <p:cNvSpPr>
            <a:spLocks noGrp="1"/>
          </p:cNvSpPr>
          <p:nvPr>
            <p:ph type="body" idx="1"/>
          </p:nvPr>
        </p:nvSpPr>
        <p:spPr/>
        <p:txBody>
          <a:bodyPr/>
          <a:lstStyle/>
          <a:p>
            <a:endParaRPr lang="de-AT"/>
          </a:p>
        </p:txBody>
      </p:sp>
    </p:spTree>
    <p:extLst>
      <p:ext uri="{BB962C8B-B14F-4D97-AF65-F5344CB8AC3E}">
        <p14:creationId xmlns:p14="http://schemas.microsoft.com/office/powerpoint/2010/main" val="1043847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486876" y="2032000"/>
            <a:ext cx="4513792" cy="281939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4800" cap="all" dirty="0">
                <a:ln w="3175" cmpd="sng">
                  <a:noFill/>
                </a:ln>
                <a:solidFill>
                  <a:srgbClr val="FFFFFF"/>
                </a:solidFill>
                <a:latin typeface="OCR A Extended" panose="02010509020102010303" pitchFamily="50" charset="0"/>
                <a:ea typeface="+mj-ea"/>
                <a:cs typeface="+mj-cs"/>
              </a:rPr>
              <a:t>Launch Success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6876" y="4851399"/>
            <a:ext cx="4513792" cy="914401"/>
          </a:xfrm>
          <a:prstGeom prst="rect">
            <a:avLst/>
          </a:prstGeom>
        </p:spPr>
        <p:txBody>
          <a:bodyPr vert="horz" lIns="91440" tIns="45720" rIns="91440" bIns="45720" rtlCol="0" anchor="t">
            <a:normAutofit fontScale="92500"/>
          </a:bodyPr>
          <a:lstStyle/>
          <a:p>
            <a:pPr marL="0" indent="0" algn="r">
              <a:buNone/>
            </a:pPr>
            <a:r>
              <a:rPr lang="en-US" cap="all" dirty="0">
                <a:solidFill>
                  <a:srgbClr val="FFFFFF"/>
                </a:solidFill>
                <a:latin typeface="OCR A Extended" panose="02010509020102010303" pitchFamily="50" charset="0"/>
              </a:rPr>
              <a:t>The chart clearly shows that from all the sites, KSC LC-39A has the most successful launches.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4449501" y="5870575"/>
            <a:ext cx="551167" cy="3778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38</a:t>
            </a:fld>
            <a:endParaRPr lang="en-US">
              <a:solidFill>
                <a:srgbClr val="FFFFFF"/>
              </a:solidFill>
            </a:endParaRPr>
          </a:p>
        </p:txBody>
      </p:sp>
      <p:sp useBgFill="1">
        <p:nvSpPr>
          <p:cNvPr id="19"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1"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4" name="Straight Connector 23">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Grafik 3" descr="Ein Bild, das Screenshot, Diagramm, Grafiken, Schrift enthält.&#10;&#10;KI-generierte Inhalte können fehlerhaft sein.">
            <a:extLst>
              <a:ext uri="{FF2B5EF4-FFF2-40B4-BE49-F238E27FC236}">
                <a16:creationId xmlns:a16="http://schemas.microsoft.com/office/drawing/2014/main" id="{2102B339-46C1-60CA-21E9-955E5DEF37FF}"/>
              </a:ext>
            </a:extLst>
          </p:cNvPr>
          <p:cNvPicPr>
            <a:picLocks noChangeAspect="1"/>
          </p:cNvPicPr>
          <p:nvPr/>
        </p:nvPicPr>
        <p:blipFill>
          <a:blip r:embed="rId3"/>
          <a:stretch>
            <a:fillRect/>
          </a:stretch>
        </p:blipFill>
        <p:spPr>
          <a:xfrm>
            <a:off x="6664679" y="3264445"/>
            <a:ext cx="5124328" cy="1550107"/>
          </a:xfrm>
          <a:prstGeom prst="rect">
            <a:avLst/>
          </a:prstGeom>
        </p:spPr>
      </p:pic>
    </p:spTree>
    <p:extLst>
      <p:ext uri="{BB962C8B-B14F-4D97-AF65-F5344CB8AC3E}">
        <p14:creationId xmlns:p14="http://schemas.microsoft.com/office/powerpoint/2010/main" val="70013293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2">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632651" y="643465"/>
            <a:ext cx="4481515" cy="55710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Highest Launch Success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09650" y="643464"/>
            <a:ext cx="6838883" cy="3731891"/>
          </a:xfrm>
          <a:prstGeom prst="rect">
            <a:avLst/>
          </a:prstGeom>
        </p:spPr>
        <p:txBody>
          <a:bodyPr vert="horz" lIns="91440" tIns="45720" rIns="91440" bIns="45720" rtlCol="0" anchor="ctr">
            <a:normAutofit/>
          </a:bodyPr>
          <a:lstStyle/>
          <a:p>
            <a:pPr marL="0" indent="0" algn="ctr">
              <a:buNone/>
            </a:pPr>
            <a:r>
              <a:rPr lang="en-US" dirty="0">
                <a:latin typeface="OCR A Extended" panose="02010509020102010303" pitchFamily="50" charset="0"/>
              </a:rPr>
              <a:t>KSC LC-39A has the highest launch success rate (76.9%) with 10 successful and only 3 failed landings.</a:t>
            </a:r>
          </a:p>
        </p:txBody>
      </p:sp>
      <p:pic>
        <p:nvPicPr>
          <p:cNvPr id="4" name="Grafik 3" descr="Ein Bild, das Screenshot, Diagramm, Grafiken enthält.&#10;&#10;KI-generierte Inhalte können fehlerhaft sein.">
            <a:extLst>
              <a:ext uri="{FF2B5EF4-FFF2-40B4-BE49-F238E27FC236}">
                <a16:creationId xmlns:a16="http://schemas.microsoft.com/office/drawing/2014/main" id="{A82AC135-0BFF-7CBF-B83E-EDA62DA98FCB}"/>
              </a:ext>
            </a:extLst>
          </p:cNvPr>
          <p:cNvPicPr>
            <a:picLocks noChangeAspect="1"/>
          </p:cNvPicPr>
          <p:nvPr/>
        </p:nvPicPr>
        <p:blipFill>
          <a:blip r:embed="rId4"/>
          <a:stretch>
            <a:fillRect/>
          </a:stretch>
        </p:blipFill>
        <p:spPr>
          <a:xfrm>
            <a:off x="5032734" y="4542503"/>
            <a:ext cx="6192718" cy="167203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39</a:t>
            </a:fld>
            <a:endParaRPr lang="en-US"/>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1" name="Picture 34">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685800" y="338666"/>
            <a:ext cx="5219699" cy="1456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Introduction</a:t>
            </a:r>
          </a:p>
        </p:txBody>
      </p:sp>
      <p:sp>
        <p:nvSpPr>
          <p:cNvPr id="6" name="Rectangle 3">
            <a:extLst>
              <a:ext uri="{FF2B5EF4-FFF2-40B4-BE49-F238E27FC236}">
                <a16:creationId xmlns:a16="http://schemas.microsoft.com/office/drawing/2014/main" id="{97409038-F30C-5029-3981-D0DB6D19EE48}"/>
              </a:ext>
            </a:extLst>
          </p:cNvPr>
          <p:cNvSpPr>
            <a:spLocks noChangeArrowheads="1"/>
          </p:cNvSpPr>
          <p:nvPr/>
        </p:nvSpPr>
        <p:spPr bwMode="auto">
          <a:xfrm>
            <a:off x="685801" y="2142067"/>
            <a:ext cx="5219699" cy="36491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0" marR="0" lvl="0" indent="0" defTabSz="457200" fontAlgn="base">
              <a:lnSpc>
                <a:spcPct val="90000"/>
              </a:lnSpc>
              <a:spcAft>
                <a:spcPts val="1000"/>
              </a:spcAft>
              <a:buClr>
                <a:schemeClr val="tx1"/>
              </a:buClr>
              <a:buSzPct val="100000"/>
              <a:tabLst/>
            </a:pPr>
            <a:r>
              <a:rPr kumimoji="0" lang="en-US" altLang="de-DE" sz="1300" b="0" i="0" u="none" strike="noStrike" normalizeH="0" baseline="0" dirty="0">
                <a:ln>
                  <a:noFill/>
                </a:ln>
                <a:latin typeface="OCR A Extended" panose="02010509020102010303" pitchFamily="50" charset="0"/>
              </a:rPr>
              <a:t>SpaceX has emerged as the leading company of the commercial space age by making space travel more affordable. While their Falcon 9 rocket launches are advertised at $62 million, competitors charge upwards of $165 million per launch. The significant cost reduction is largely attributed to SpaceX's ability to reuse the first stage of their rockets.</a:t>
            </a:r>
          </a:p>
          <a:p>
            <a:pPr marL="0" marR="0" lvl="0" indent="0" defTabSz="457200" fontAlgn="base">
              <a:lnSpc>
                <a:spcPct val="90000"/>
              </a:lnSpc>
              <a:spcAft>
                <a:spcPts val="1000"/>
              </a:spcAft>
              <a:buClr>
                <a:schemeClr val="tx1"/>
              </a:buClr>
              <a:buSzPct val="100000"/>
              <a:tabLst/>
            </a:pPr>
            <a:r>
              <a:rPr kumimoji="0" lang="en-US" altLang="de-DE" sz="1300" b="0" i="0" u="none" strike="noStrike" normalizeH="0" baseline="0" dirty="0">
                <a:ln>
                  <a:noFill/>
                </a:ln>
                <a:latin typeface="OCR A Extended" panose="02010509020102010303" pitchFamily="50" charset="0"/>
              </a:rPr>
              <a:t>By predicting whether the first stage will successfully land, we can estimate the cost of a launch. Using publicly available data and machine learning models, this project aims to forecast SpaceX's first stage reusability.</a:t>
            </a:r>
          </a:p>
          <a:p>
            <a:pPr marL="0" marR="0" lvl="0" indent="0" defTabSz="457200" fontAlgn="base">
              <a:lnSpc>
                <a:spcPct val="90000"/>
              </a:lnSpc>
              <a:spcAft>
                <a:spcPts val="1000"/>
              </a:spcAft>
              <a:buClr>
                <a:schemeClr val="tx1"/>
              </a:buClr>
              <a:buSzPct val="100000"/>
              <a:tabLst/>
            </a:pPr>
            <a:r>
              <a:rPr kumimoji="0" lang="en-US" altLang="de-DE" sz="1300" b="0" i="0" u="none" strike="noStrike" normalizeH="0" baseline="0" dirty="0">
                <a:ln>
                  <a:noFill/>
                </a:ln>
                <a:latin typeface="OCR A Extended" panose="02010509020102010303" pitchFamily="50" charset="0"/>
              </a:rPr>
              <a:t>Key Research Questions:</a:t>
            </a:r>
          </a:p>
          <a:p>
            <a:pPr marL="0" marR="0" lvl="0" indent="0" defTabSz="457200" fontAlgn="base">
              <a:lnSpc>
                <a:spcPct val="90000"/>
              </a:lnSpc>
              <a:spcAft>
                <a:spcPts val="1000"/>
              </a:spcAft>
              <a:buClr>
                <a:schemeClr val="tx1"/>
              </a:buClr>
              <a:buSzPct val="100000"/>
              <a:tabLst/>
            </a:pPr>
            <a:r>
              <a:rPr kumimoji="0" lang="en-US" altLang="de-DE" sz="1300" b="0" i="0" u="none" strike="noStrike" normalizeH="0" baseline="0" dirty="0">
                <a:ln>
                  <a:noFill/>
                </a:ln>
                <a:latin typeface="OCR A Extended" panose="02010509020102010303" pitchFamily="50" charset="0"/>
              </a:rPr>
              <a:t>1) What is the impact of variables like payload mass, launch site, number of flights, and orbital parameters on first stage landing success?</a:t>
            </a:r>
          </a:p>
          <a:p>
            <a:pPr marL="0" marR="0" lvl="0" indent="0" defTabSz="457200" fontAlgn="base">
              <a:lnSpc>
                <a:spcPct val="90000"/>
              </a:lnSpc>
              <a:spcAft>
                <a:spcPts val="1000"/>
              </a:spcAft>
              <a:buClr>
                <a:schemeClr val="tx1"/>
              </a:buClr>
              <a:buSzPct val="100000"/>
              <a:tabLst/>
            </a:pPr>
            <a:r>
              <a:rPr kumimoji="0" lang="en-US" altLang="de-DE" sz="1300" b="0" i="0" u="none" strike="noStrike" normalizeH="0" baseline="0" dirty="0">
                <a:ln>
                  <a:noFill/>
                </a:ln>
                <a:latin typeface="OCR A Extended" panose="02010509020102010303" pitchFamily="50" charset="0"/>
              </a:rPr>
              <a:t>2) Has the success rate of landings improved over time?</a:t>
            </a:r>
          </a:p>
          <a:p>
            <a:pPr marL="0" marR="0" lvl="0" indent="0" defTabSz="457200" fontAlgn="base">
              <a:lnSpc>
                <a:spcPct val="90000"/>
              </a:lnSpc>
              <a:spcAft>
                <a:spcPts val="1000"/>
              </a:spcAft>
              <a:buClr>
                <a:schemeClr val="tx1"/>
              </a:buClr>
              <a:buSzPct val="100000"/>
              <a:tabLst/>
            </a:pPr>
            <a:r>
              <a:rPr kumimoji="0" lang="en-US" altLang="de-DE" sz="1300" b="0" i="0" u="none" strike="noStrike" normalizeH="0" baseline="0" dirty="0">
                <a:ln>
                  <a:noFill/>
                </a:ln>
                <a:latin typeface="OCR A Extended" panose="02010509020102010303" pitchFamily="50" charset="0"/>
              </a:rPr>
              <a:t>3) Which binary classification algorithm is most effective for this prediction task?</a:t>
            </a:r>
          </a:p>
          <a:p>
            <a:pPr marL="0" marR="0" lvl="0" indent="0" defTabSz="457200" fontAlgn="base">
              <a:lnSpc>
                <a:spcPct val="90000"/>
              </a:lnSpc>
              <a:spcAft>
                <a:spcPts val="1000"/>
              </a:spcAft>
              <a:buClr>
                <a:schemeClr val="tx1"/>
              </a:buClr>
              <a:buSzPct val="100000"/>
              <a:tabLst/>
            </a:pPr>
            <a:br>
              <a:rPr kumimoji="0" lang="en-US" altLang="de-DE" sz="1300" b="0" i="0" u="none" strike="noStrike" normalizeH="0" baseline="0" dirty="0">
                <a:ln>
                  <a:noFill/>
                </a:ln>
                <a:latin typeface="OCR A Extended" panose="02010509020102010303" pitchFamily="50" charset="0"/>
              </a:rPr>
            </a:br>
            <a:endParaRPr kumimoji="0" lang="en-US" altLang="de-DE" sz="1300" b="0" i="0" u="none" strike="noStrike" normalizeH="0" baseline="0" dirty="0">
              <a:ln>
                <a:noFill/>
              </a:ln>
              <a:latin typeface="OCR A Extended" panose="02010509020102010303" pitchFamily="50" charset="0"/>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a:t>
            </a:fld>
            <a:endParaRPr lang="en-US" dirty="0"/>
          </a:p>
        </p:txBody>
      </p:sp>
      <p:pic>
        <p:nvPicPr>
          <p:cNvPr id="21" name="Picture 20" descr="Raketenstart">
            <a:extLst>
              <a:ext uri="{FF2B5EF4-FFF2-40B4-BE49-F238E27FC236}">
                <a16:creationId xmlns:a16="http://schemas.microsoft.com/office/drawing/2014/main" id="{0477CCCC-AA1C-FFF5-A413-C565BD884AC8}"/>
              </a:ext>
            </a:extLst>
          </p:cNvPr>
          <p:cNvPicPr>
            <a:picLocks noChangeAspect="1"/>
          </p:cNvPicPr>
          <p:nvPr/>
        </p:nvPicPr>
        <p:blipFill>
          <a:blip r:embed="rId4"/>
          <a:srcRect l="29158" r="1594" b="2"/>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00800" y="2251587"/>
            <a:ext cx="5147730" cy="363793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defTabSz="457200">
              <a:spcBef>
                <a:spcPts val="0"/>
              </a:spcBef>
              <a:spcAft>
                <a:spcPts val="1000"/>
              </a:spcAft>
              <a:buClr>
                <a:schemeClr val="tx1"/>
              </a:buClr>
              <a:buSzPct val="100000"/>
              <a:buNone/>
            </a:pPr>
            <a:endParaRPr lang="en-US" dirty="0">
              <a:solidFill>
                <a:schemeClr val="tx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4176B7D5-9C16-9132-FC14-6B7EDBDB308B}"/>
              </a:ext>
            </a:extLst>
          </p:cNvPr>
          <p:cNvSpPr>
            <a:spLocks noGrp="1"/>
          </p:cNvSpPr>
          <p:nvPr>
            <p:ph type="title"/>
          </p:nvPr>
        </p:nvSpPr>
        <p:spPr>
          <a:xfrm>
            <a:off x="685801" y="609601"/>
            <a:ext cx="10131425" cy="557474"/>
          </a:xfrm>
        </p:spPr>
        <p:txBody>
          <a:bodyPr>
            <a:noAutofit/>
          </a:bodyPr>
          <a:lstStyle/>
          <a:p>
            <a:r>
              <a:rPr lang="en-US" sz="2800" dirty="0">
                <a:latin typeface="OCR A Extended" panose="02010509020102010303" pitchFamily="50" charset="0"/>
              </a:rPr>
              <a:t>Payload Mass vs. Launch Outcome for all sites</a:t>
            </a:r>
            <a:endParaRPr lang="de-AT" sz="2800" dirty="0">
              <a:latin typeface="OCR A Extended" panose="02010509020102010303" pitchFamily="50"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509806" y="1604433"/>
            <a:ext cx="4995334" cy="3649134"/>
          </a:xfrm>
          <a:prstGeom prst="rect">
            <a:avLst/>
          </a:prstGeom>
        </p:spPr>
        <p:txBody>
          <a:bodyPr lIns="91440" tIns="45720" rIns="91440" bIns="45720" anchor="ctr">
            <a:normAutofit/>
          </a:bodyPr>
          <a:lstStyle/>
          <a:p>
            <a:pPr marL="0" indent="0" algn="ctr">
              <a:lnSpc>
                <a:spcPct val="100000"/>
              </a:lnSpc>
              <a:spcBef>
                <a:spcPts val="1400"/>
              </a:spcBef>
              <a:buNone/>
            </a:pPr>
            <a:r>
              <a:rPr lang="en-US" sz="2400" dirty="0">
                <a:latin typeface="OCR A Extended" panose="02010509020102010303" pitchFamily="50" charset="0"/>
              </a:rPr>
              <a:t>The charts show that payloads between 2000 and 5500 kg have the highest success rate.</a:t>
            </a:r>
            <a:endParaRPr lang="en-US" sz="2200" dirty="0">
              <a:solidFill>
                <a:schemeClr val="accent3">
                  <a:lumMod val="25000"/>
                </a:schemeClr>
              </a:solidFill>
              <a:latin typeface="OCR A Extended" panose="02010509020102010303" pitchFamily="50" charset="0"/>
            </a:endParaRPr>
          </a:p>
        </p:txBody>
      </p:sp>
      <p:sp>
        <p:nvSpPr>
          <p:cNvPr id="11" name="Inhaltsplatzhalter 10">
            <a:extLst>
              <a:ext uri="{FF2B5EF4-FFF2-40B4-BE49-F238E27FC236}">
                <a16:creationId xmlns:a16="http://schemas.microsoft.com/office/drawing/2014/main" id="{7DA36D7F-1E07-BD40-276A-91E1164766F9}"/>
              </a:ext>
            </a:extLst>
          </p:cNvPr>
          <p:cNvSpPr>
            <a:spLocks noGrp="1"/>
          </p:cNvSpPr>
          <p:nvPr>
            <p:ph sz="half" idx="2"/>
          </p:nvPr>
        </p:nvSpPr>
        <p:spPr/>
        <p:txBody>
          <a:bodyPr/>
          <a:lstStyle/>
          <a:p>
            <a:endParaRPr lang="de-AT"/>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7" name="Grafik 6">
            <a:extLst>
              <a:ext uri="{FF2B5EF4-FFF2-40B4-BE49-F238E27FC236}">
                <a16:creationId xmlns:a16="http://schemas.microsoft.com/office/drawing/2014/main" id="{7839BF8F-940D-1170-6BE6-335EF22351ED}"/>
              </a:ext>
            </a:extLst>
          </p:cNvPr>
          <p:cNvPicPr>
            <a:picLocks noChangeAspect="1"/>
          </p:cNvPicPr>
          <p:nvPr/>
        </p:nvPicPr>
        <p:blipFill>
          <a:blip r:embed="rId4"/>
          <a:stretch>
            <a:fillRect/>
          </a:stretch>
        </p:blipFill>
        <p:spPr>
          <a:xfrm>
            <a:off x="5514181" y="3579757"/>
            <a:ext cx="6039160" cy="2140060"/>
          </a:xfrm>
          <a:prstGeom prst="rect">
            <a:avLst/>
          </a:prstGeom>
        </p:spPr>
      </p:pic>
      <p:pic>
        <p:nvPicPr>
          <p:cNvPr id="9" name="Grafik 8">
            <a:extLst>
              <a:ext uri="{FF2B5EF4-FFF2-40B4-BE49-F238E27FC236}">
                <a16:creationId xmlns:a16="http://schemas.microsoft.com/office/drawing/2014/main" id="{E63EAF7A-ECB4-1A8C-0CF8-378B15103AAC}"/>
              </a:ext>
            </a:extLst>
          </p:cNvPr>
          <p:cNvPicPr>
            <a:picLocks noChangeAspect="1"/>
          </p:cNvPicPr>
          <p:nvPr/>
        </p:nvPicPr>
        <p:blipFill>
          <a:blip r:embed="rId5"/>
          <a:stretch>
            <a:fillRect/>
          </a:stretch>
        </p:blipFill>
        <p:spPr>
          <a:xfrm>
            <a:off x="5505140" y="1295290"/>
            <a:ext cx="6001058" cy="2133710"/>
          </a:xfrm>
          <a:prstGeom prst="rect">
            <a:avLst/>
          </a:prstGeom>
        </p:spPr>
      </p:pic>
    </p:spTree>
    <p:extLst>
      <p:ext uri="{BB962C8B-B14F-4D97-AF65-F5344CB8AC3E}">
        <p14:creationId xmlns:p14="http://schemas.microsoft.com/office/powerpoint/2010/main" val="252359608"/>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79E3A1-A47F-68F6-2413-889CB94159BA}"/>
              </a:ext>
            </a:extLst>
          </p:cNvPr>
          <p:cNvSpPr>
            <a:spLocks noGrp="1"/>
          </p:cNvSpPr>
          <p:nvPr>
            <p:ph type="title"/>
          </p:nvPr>
        </p:nvSpPr>
        <p:spPr/>
        <p:txBody>
          <a:bodyPr/>
          <a:lstStyle/>
          <a:p>
            <a:r>
              <a:rPr lang="de-AT" dirty="0" err="1">
                <a:latin typeface="OCR A Extended" panose="02010509020102010303" pitchFamily="50" charset="0"/>
              </a:rPr>
              <a:t>Predictive</a:t>
            </a:r>
            <a:r>
              <a:rPr lang="de-AT" dirty="0">
                <a:latin typeface="OCR A Extended" panose="02010509020102010303" pitchFamily="50" charset="0"/>
              </a:rPr>
              <a:t> Analysis (Classification)</a:t>
            </a:r>
          </a:p>
        </p:txBody>
      </p:sp>
      <p:sp>
        <p:nvSpPr>
          <p:cNvPr id="3" name="Textplatzhalter 2">
            <a:extLst>
              <a:ext uri="{FF2B5EF4-FFF2-40B4-BE49-F238E27FC236}">
                <a16:creationId xmlns:a16="http://schemas.microsoft.com/office/drawing/2014/main" id="{990235DE-2D30-241E-EA5A-FCB86E4C0820}"/>
              </a:ext>
            </a:extLst>
          </p:cNvPr>
          <p:cNvSpPr>
            <a:spLocks noGrp="1"/>
          </p:cNvSpPr>
          <p:nvPr>
            <p:ph type="body" idx="1"/>
          </p:nvPr>
        </p:nvSpPr>
        <p:spPr/>
        <p:txBody>
          <a:bodyPr/>
          <a:lstStyle/>
          <a:p>
            <a:endParaRPr lang="de-AT"/>
          </a:p>
        </p:txBody>
      </p:sp>
    </p:spTree>
    <p:extLst>
      <p:ext uri="{BB962C8B-B14F-4D97-AF65-F5344CB8AC3E}">
        <p14:creationId xmlns:p14="http://schemas.microsoft.com/office/powerpoint/2010/main" val="1975482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a:extLst>
              <a:ext uri="{FF2B5EF4-FFF2-40B4-BE49-F238E27FC236}">
                <a16:creationId xmlns:a16="http://schemas.microsoft.com/office/drawing/2014/main" id="{B68D8986-45AC-4FB5-96E8-C45F9603EB5E}"/>
              </a:ext>
            </a:extLst>
          </p:cNvPr>
          <p:cNvSpPr txBox="1">
            <a:spLocks/>
          </p:cNvSpPr>
          <p:nvPr/>
        </p:nvSpPr>
        <p:spPr>
          <a:xfrm>
            <a:off x="825909" y="808055"/>
            <a:ext cx="5035313" cy="1453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Classification Accuracy</a:t>
            </a:r>
          </a:p>
        </p:txBody>
      </p:sp>
      <p:sp>
        <p:nvSpPr>
          <p:cNvPr id="21"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02178" y="2261420"/>
            <a:ext cx="4002936" cy="3637935"/>
          </a:xfrm>
          <a:prstGeom prst="rect">
            <a:avLst/>
          </a:prstGeom>
        </p:spPr>
        <p:txBody>
          <a:bodyPr vert="horz" lIns="91440" tIns="45720" rIns="91440" bIns="45720" rtlCol="0" anchor="ctr">
            <a:normAutofit fontScale="92500" lnSpcReduction="10000"/>
          </a:bodyPr>
          <a:lstStyle/>
          <a:p>
            <a:pPr marL="0" indent="0">
              <a:buNone/>
            </a:pPr>
            <a:r>
              <a:rPr lang="en-US" dirty="0">
                <a:latin typeface="OCR A Extended" panose="02010509020102010303" pitchFamily="50" charset="0"/>
              </a:rPr>
              <a:t>Based on the scores of the Test Set, we can not confirm which method performs best. </a:t>
            </a:r>
          </a:p>
          <a:p>
            <a:pPr marL="0" indent="0">
              <a:buNone/>
            </a:pPr>
            <a:r>
              <a:rPr lang="en-US" dirty="0">
                <a:latin typeface="OCR A Extended" panose="02010509020102010303" pitchFamily="50" charset="0"/>
              </a:rPr>
              <a:t>Same Test Set scores may be due to the small test sample size (18 samples). Therefore, we tested all methods based on the whole Dataset. </a:t>
            </a:r>
          </a:p>
          <a:p>
            <a:pPr marL="0" indent="0">
              <a:buNone/>
            </a:pPr>
            <a:r>
              <a:rPr lang="en-US" dirty="0">
                <a:latin typeface="OCR A Extended" panose="02010509020102010303" pitchFamily="50" charset="0"/>
              </a:rPr>
              <a:t>The scores of the whole Dataset confirm that the best model is the Decision Tree Model. This model has not only higher scores, but also the highest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42</a:t>
            </a:fld>
            <a:endParaRPr lang="en-US"/>
          </a:p>
        </p:txBody>
      </p:sp>
      <p:pic>
        <p:nvPicPr>
          <p:cNvPr id="3" name="Grafik 2">
            <a:extLst>
              <a:ext uri="{FF2B5EF4-FFF2-40B4-BE49-F238E27FC236}">
                <a16:creationId xmlns:a16="http://schemas.microsoft.com/office/drawing/2014/main" id="{9F9E7E90-12BD-135E-3380-EB0DFA7E1018}"/>
              </a:ext>
            </a:extLst>
          </p:cNvPr>
          <p:cNvPicPr>
            <a:picLocks noChangeAspect="1"/>
          </p:cNvPicPr>
          <p:nvPr/>
        </p:nvPicPr>
        <p:blipFill>
          <a:blip r:embed="rId4"/>
          <a:stretch>
            <a:fillRect/>
          </a:stretch>
        </p:blipFill>
        <p:spPr>
          <a:xfrm>
            <a:off x="5731872" y="2274688"/>
            <a:ext cx="3835597" cy="1238314"/>
          </a:xfrm>
          <a:prstGeom prst="rect">
            <a:avLst/>
          </a:prstGeom>
        </p:spPr>
      </p:pic>
      <p:pic>
        <p:nvPicPr>
          <p:cNvPr id="7" name="Grafik 6">
            <a:extLst>
              <a:ext uri="{FF2B5EF4-FFF2-40B4-BE49-F238E27FC236}">
                <a16:creationId xmlns:a16="http://schemas.microsoft.com/office/drawing/2014/main" id="{F46F1EAA-C52D-8E5E-08CC-54E049609EA4}"/>
              </a:ext>
            </a:extLst>
          </p:cNvPr>
          <p:cNvPicPr>
            <a:picLocks noChangeAspect="1"/>
          </p:cNvPicPr>
          <p:nvPr/>
        </p:nvPicPr>
        <p:blipFill>
          <a:blip r:embed="rId5"/>
          <a:stretch>
            <a:fillRect/>
          </a:stretch>
        </p:blipFill>
        <p:spPr>
          <a:xfrm>
            <a:off x="5731872" y="4320960"/>
            <a:ext cx="3721291" cy="1263715"/>
          </a:xfrm>
          <a:prstGeom prst="rect">
            <a:avLst/>
          </a:prstGeom>
        </p:spPr>
      </p:pic>
      <p:sp>
        <p:nvSpPr>
          <p:cNvPr id="10" name="Textfeld 9">
            <a:extLst>
              <a:ext uri="{FF2B5EF4-FFF2-40B4-BE49-F238E27FC236}">
                <a16:creationId xmlns:a16="http://schemas.microsoft.com/office/drawing/2014/main" id="{3A09CEA5-E409-94E0-6938-491642BC67CC}"/>
              </a:ext>
            </a:extLst>
          </p:cNvPr>
          <p:cNvSpPr txBox="1"/>
          <p:nvPr/>
        </p:nvSpPr>
        <p:spPr>
          <a:xfrm>
            <a:off x="5607292" y="1843387"/>
            <a:ext cx="6097348" cy="307777"/>
          </a:xfrm>
          <a:prstGeom prst="rect">
            <a:avLst/>
          </a:prstGeom>
          <a:noFill/>
        </p:spPr>
        <p:txBody>
          <a:bodyPr wrap="square">
            <a:spAutoFit/>
          </a:bodyPr>
          <a:lstStyle/>
          <a:p>
            <a:r>
              <a:rPr lang="en-US" sz="1400" dirty="0">
                <a:latin typeface="OCR A Extended" panose="02010509020102010303" pitchFamily="50" charset="0"/>
              </a:rPr>
              <a:t>Scores and Accuracy of the Test Set</a:t>
            </a:r>
            <a:endParaRPr lang="de-AT" sz="1400" dirty="0">
              <a:latin typeface="OCR A Extended" panose="02010509020102010303" pitchFamily="50" charset="0"/>
            </a:endParaRPr>
          </a:p>
        </p:txBody>
      </p:sp>
      <p:sp>
        <p:nvSpPr>
          <p:cNvPr id="14" name="Textfeld 13">
            <a:extLst>
              <a:ext uri="{FF2B5EF4-FFF2-40B4-BE49-F238E27FC236}">
                <a16:creationId xmlns:a16="http://schemas.microsoft.com/office/drawing/2014/main" id="{50F32E9F-EAEA-D811-5965-94D4151B054B}"/>
              </a:ext>
            </a:extLst>
          </p:cNvPr>
          <p:cNvSpPr txBox="1"/>
          <p:nvPr/>
        </p:nvSpPr>
        <p:spPr>
          <a:xfrm>
            <a:off x="5607292" y="3828104"/>
            <a:ext cx="6097348" cy="307777"/>
          </a:xfrm>
          <a:prstGeom prst="rect">
            <a:avLst/>
          </a:prstGeom>
          <a:noFill/>
        </p:spPr>
        <p:txBody>
          <a:bodyPr wrap="square">
            <a:spAutoFit/>
          </a:bodyPr>
          <a:lstStyle/>
          <a:p>
            <a:r>
              <a:rPr lang="en-US" sz="1400" dirty="0">
                <a:latin typeface="OCR A Extended" panose="02010509020102010303" pitchFamily="50" charset="0"/>
              </a:rPr>
              <a:t>Scores and Accuracy of the entire Data Set</a:t>
            </a:r>
            <a:endParaRPr lang="de-AT" sz="1400" dirty="0">
              <a:latin typeface="OCR A Extended" panose="02010509020102010303" pitchFamily="50" charset="0"/>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a:extLst>
              <a:ext uri="{FF2B5EF4-FFF2-40B4-BE49-F238E27FC236}">
                <a16:creationId xmlns:a16="http://schemas.microsoft.com/office/drawing/2014/main" id="{533106AC-60D7-46AE-8E64-7B84ABDBD099}"/>
              </a:ext>
            </a:extLst>
          </p:cNvPr>
          <p:cNvSpPr txBox="1">
            <a:spLocks/>
          </p:cNvSpPr>
          <p:nvPr/>
        </p:nvSpPr>
        <p:spPr>
          <a:xfrm>
            <a:off x="7865805" y="643463"/>
            <a:ext cx="4323019" cy="1608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mj-lt"/>
                <a:ea typeface="+mj-ea"/>
                <a:cs typeface="+mj-cs"/>
              </a:rPr>
              <a:t>Confusion Matrix</a:t>
            </a:r>
          </a:p>
        </p:txBody>
      </p:sp>
      <p:pic>
        <p:nvPicPr>
          <p:cNvPr id="7" name="Grafik 6" descr="Ein Bild, das Text, Screenshot, Diagramm, Astronomie enthält.&#10;&#10;KI-generierte Inhalte können fehlerhaft sein.">
            <a:extLst>
              <a:ext uri="{FF2B5EF4-FFF2-40B4-BE49-F238E27FC236}">
                <a16:creationId xmlns:a16="http://schemas.microsoft.com/office/drawing/2014/main" id="{E75EC87B-10CC-D94F-BB60-90D06D0FE33F}"/>
              </a:ext>
            </a:extLst>
          </p:cNvPr>
          <p:cNvPicPr>
            <a:picLocks noChangeAspect="1"/>
          </p:cNvPicPr>
          <p:nvPr/>
        </p:nvPicPr>
        <p:blipFill>
          <a:blip r:embed="rId4"/>
          <a:stretch>
            <a:fillRect/>
          </a:stretch>
        </p:blipFill>
        <p:spPr>
          <a:xfrm>
            <a:off x="912713" y="643463"/>
            <a:ext cx="6359379"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Textfeld 2">
            <a:extLst>
              <a:ext uri="{FF2B5EF4-FFF2-40B4-BE49-F238E27FC236}">
                <a16:creationId xmlns:a16="http://schemas.microsoft.com/office/drawing/2014/main" id="{C4D64EAD-7FD1-A3D9-40AF-753D2398CF59}"/>
              </a:ext>
            </a:extLst>
          </p:cNvPr>
          <p:cNvSpPr txBox="1"/>
          <p:nvPr/>
        </p:nvSpPr>
        <p:spPr>
          <a:xfrm>
            <a:off x="7865806" y="2251587"/>
            <a:ext cx="3706762" cy="3972232"/>
          </a:xfrm>
          <a:prstGeom prst="rect">
            <a:avLst/>
          </a:prstGeom>
        </p:spPr>
        <p:txBody>
          <a:bodyPr vert="horz" lIns="91440" tIns="45720" rIns="91440" bIns="45720" rtlCol="0" anchor="ctr">
            <a:normAutofit/>
          </a:bodyPr>
          <a:lstStyle/>
          <a:p>
            <a:pPr algn="ctr" defTabSz="457200">
              <a:spcAft>
                <a:spcPts val="1000"/>
              </a:spcAft>
              <a:buClr>
                <a:schemeClr val="tx1"/>
              </a:buClr>
              <a:buSzPct val="100000"/>
            </a:pPr>
            <a:r>
              <a:rPr lang="en-US" dirty="0">
                <a:latin typeface="OCR A Extended" panose="02010509020102010303" pitchFamily="50" charset="0"/>
              </a:rPr>
              <a:t>When examining the confusion matrix, we see that logistic regression can distinguish between the different classes, the major problem is false positives.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43</a:t>
            </a:fld>
            <a:endParaRPr lang="en-US"/>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5" name="Rectangle 24">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85799" y="1150076"/>
            <a:ext cx="3659389" cy="4557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Conclusion</a:t>
            </a:r>
          </a:p>
        </p:txBody>
      </p:sp>
      <p:cxnSp>
        <p:nvCxnSpPr>
          <p:cNvPr id="27" name="Straight Connector 26">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883206F-6058-BC97-E749-37F45B002EE5}"/>
              </a:ext>
            </a:extLst>
          </p:cNvPr>
          <p:cNvSpPr>
            <a:spLocks noChangeArrowheads="1"/>
          </p:cNvSpPr>
          <p:nvPr/>
        </p:nvSpPr>
        <p:spPr bwMode="auto">
          <a:xfrm>
            <a:off x="4988658" y="404602"/>
            <a:ext cx="6736701" cy="606902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85000" lnSpcReduction="10000"/>
          </a:bodyPr>
          <a:lstStyle/>
          <a:p>
            <a:pPr marL="0" marR="0" lvl="0" indent="0" defTabSz="457200" fontAlgn="base">
              <a:lnSpc>
                <a:spcPct val="120000"/>
              </a:lnSpc>
              <a:spcAft>
                <a:spcPts val="1000"/>
              </a:spcAft>
              <a:buClr>
                <a:schemeClr val="tx1"/>
              </a:buClr>
              <a:buSzPct val="100000"/>
              <a:buFont typeface="Arial"/>
              <a:buChar char="•"/>
              <a:tabLst/>
            </a:pPr>
            <a:endParaRPr kumimoji="0" lang="en-US" altLang="de-DE" sz="1400" b="0" i="0" u="none" strike="noStrike" normalizeH="0" baseline="0" dirty="0">
              <a:ln>
                <a:noFill/>
              </a:ln>
              <a:latin typeface="OCR A Extended" panose="02010509020102010303" pitchFamily="50" charset="0"/>
            </a:endParaRP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Decision Tree algorithm demonstrates superior performance for this dataset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Lower payload mass correlates with higher landing success rates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Launch sites are strategically positioned: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Near the equator for orbital velocity advantage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Along coastlines for safety considerations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Landing success rates show consistent improvement over time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Kennedy Space Center's Launch Complex 39A (KSC LC-39A) achieves the highest success rate among all launch sites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Perfect (100%) landing success rate achieved for specific orbits: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Earth-Sun Lagrange Point 1 (ES-L1)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Geostationary Earth Orbit (GEO) </a:t>
            </a:r>
          </a:p>
          <a:p>
            <a:pPr marL="0" marR="0" lvl="0" indent="0" defTabSz="457200" fontAlgn="base">
              <a:lnSpc>
                <a:spcPct val="12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Highly Elliptical Orbit (HEO) </a:t>
            </a:r>
          </a:p>
          <a:p>
            <a:pPr marL="0" marR="0" lvl="0" indent="0" defTabSz="457200" fontAlgn="base">
              <a:lnSpc>
                <a:spcPct val="90000"/>
              </a:lnSpc>
              <a:spcAft>
                <a:spcPts val="1000"/>
              </a:spcAft>
              <a:buClr>
                <a:schemeClr val="tx1"/>
              </a:buClr>
              <a:buSzPct val="100000"/>
              <a:buFont typeface="Arial"/>
              <a:buChar char="•"/>
              <a:tabLst/>
            </a:pPr>
            <a:r>
              <a:rPr kumimoji="0" lang="en-US" altLang="de-DE" sz="1700" b="0" i="0" u="none" strike="noStrike" normalizeH="0" baseline="0" dirty="0">
                <a:ln>
                  <a:noFill/>
                </a:ln>
                <a:latin typeface="OCR A Extended" panose="02010509020102010303" pitchFamily="50" charset="0"/>
              </a:rPr>
              <a:t> Sun-Synchronous Orbit (SSO)</a:t>
            </a:r>
          </a:p>
          <a:p>
            <a:pPr marL="0" marR="0" lvl="0" indent="0" defTabSz="457200" fontAlgn="base">
              <a:lnSpc>
                <a:spcPct val="90000"/>
              </a:lnSpc>
              <a:spcAft>
                <a:spcPts val="1000"/>
              </a:spcAft>
              <a:buClr>
                <a:schemeClr val="tx1"/>
              </a:buClr>
              <a:buSzPct val="100000"/>
              <a:buFont typeface="Arial"/>
              <a:buChar char="•"/>
              <a:tabLst/>
            </a:pPr>
            <a:endParaRPr kumimoji="0" lang="en-US" altLang="de-DE" sz="1400" b="0" i="0" u="none" strike="noStrike" normalizeH="0" baseline="0" dirty="0">
              <a:ln>
                <a:noFill/>
              </a:ln>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955034" y="5870575"/>
            <a:ext cx="551167" cy="377825"/>
          </a:xfrm>
        </p:spPr>
        <p:txBody>
          <a:bodyPr vert="horz" lIns="91440" tIns="45720" rIns="91440" bIns="45720" rtlCol="0" anchor="ctr">
            <a:normAutofit/>
          </a:bodyPr>
          <a:lstStyle/>
          <a:p>
            <a:pPr defTabSz="457200">
              <a:spcAft>
                <a:spcPts val="600"/>
              </a:spcAft>
            </a:pPr>
            <a:fld id="{5075537C-CA84-1446-933C-8E9D027F9201}" type="slidenum">
              <a:rPr lang="en-US" b="0" i="0" kern="1200" dirty="0">
                <a:solidFill>
                  <a:schemeClr val="tx1"/>
                </a:solidFill>
                <a:effectLst/>
                <a:latin typeface="+mn-lt"/>
                <a:ea typeface="+mn-ea"/>
                <a:cs typeface="+mn-cs"/>
              </a:rPr>
              <a:pPr defTabSz="457200">
                <a:spcAft>
                  <a:spcPts val="600"/>
                </a:spcAft>
              </a:pPr>
              <a:t>44</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9B3132-EE2B-5403-1ECB-528F38730B21}"/>
              </a:ext>
            </a:extLst>
          </p:cNvPr>
          <p:cNvSpPr>
            <a:spLocks noGrp="1"/>
          </p:cNvSpPr>
          <p:nvPr>
            <p:ph type="title"/>
          </p:nvPr>
        </p:nvSpPr>
        <p:spPr/>
        <p:txBody>
          <a:bodyPr/>
          <a:lstStyle/>
          <a:p>
            <a:r>
              <a:rPr lang="de-AT" dirty="0" err="1">
                <a:latin typeface="OCR A Extended" panose="02010509020102010303" pitchFamily="50" charset="0"/>
              </a:rPr>
              <a:t>Thank</a:t>
            </a:r>
            <a:r>
              <a:rPr lang="de-AT" dirty="0">
                <a:latin typeface="OCR A Extended" panose="02010509020102010303" pitchFamily="50" charset="0"/>
              </a:rPr>
              <a:t> </a:t>
            </a:r>
            <a:r>
              <a:rPr lang="de-AT" dirty="0" err="1">
                <a:latin typeface="OCR A Extended" panose="02010509020102010303" pitchFamily="50" charset="0"/>
              </a:rPr>
              <a:t>You</a:t>
            </a:r>
            <a:r>
              <a:rPr lang="de-AT" dirty="0">
                <a:latin typeface="OCR A Extended" panose="02010509020102010303" pitchFamily="50" charset="0"/>
              </a:rPr>
              <a:t>!</a:t>
            </a:r>
          </a:p>
        </p:txBody>
      </p:sp>
      <p:sp>
        <p:nvSpPr>
          <p:cNvPr id="3" name="Textplatzhalter 2">
            <a:extLst>
              <a:ext uri="{FF2B5EF4-FFF2-40B4-BE49-F238E27FC236}">
                <a16:creationId xmlns:a16="http://schemas.microsoft.com/office/drawing/2014/main" id="{6BB7EEF4-5C05-C363-21A6-1570706C544F}"/>
              </a:ext>
            </a:extLst>
          </p:cNvPr>
          <p:cNvSpPr>
            <a:spLocks noGrp="1"/>
          </p:cNvSpPr>
          <p:nvPr>
            <p:ph type="body" idx="1"/>
          </p:nvPr>
        </p:nvSpPr>
        <p:spPr/>
        <p:txBody>
          <a:bodyPr/>
          <a:lstStyle/>
          <a:p>
            <a:endParaRPr lang="de-AT"/>
          </a:p>
        </p:txBody>
      </p:sp>
    </p:spTree>
    <p:extLst>
      <p:ext uri="{BB962C8B-B14F-4D97-AF65-F5344CB8AC3E}">
        <p14:creationId xmlns:p14="http://schemas.microsoft.com/office/powerpoint/2010/main" val="287857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F1796AF-FC1A-C508-8200-4838D7997335}"/>
              </a:ext>
            </a:extLst>
          </p:cNvPr>
          <p:cNvSpPr>
            <a:spLocks noGrp="1"/>
          </p:cNvSpPr>
          <p:nvPr>
            <p:ph type="title"/>
          </p:nvPr>
        </p:nvSpPr>
        <p:spPr>
          <a:xfrm>
            <a:off x="685799" y="1150076"/>
            <a:ext cx="3659389" cy="4557849"/>
          </a:xfrm>
        </p:spPr>
        <p:txBody>
          <a:bodyPr>
            <a:normAutofit/>
          </a:bodyPr>
          <a:lstStyle/>
          <a:p>
            <a:pPr algn="r"/>
            <a:r>
              <a:rPr lang="de-AT" dirty="0" err="1">
                <a:latin typeface="OCR A Extended" panose="02010509020102010303" pitchFamily="50" charset="0"/>
              </a:rPr>
              <a:t>Methodology</a:t>
            </a:r>
            <a:endParaRPr lang="de-AT">
              <a:latin typeface="OCR A Extended" panose="02010509020102010303" pitchFamily="50" charset="0"/>
            </a:endParaRP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A8D16365-6A89-178D-BA46-77B1963449FA}"/>
              </a:ext>
            </a:extLst>
          </p:cNvPr>
          <p:cNvSpPr>
            <a:spLocks noGrp="1"/>
          </p:cNvSpPr>
          <p:nvPr>
            <p:ph idx="1"/>
          </p:nvPr>
        </p:nvSpPr>
        <p:spPr>
          <a:xfrm>
            <a:off x="4988658" y="1150076"/>
            <a:ext cx="6517543" cy="4557849"/>
          </a:xfrm>
        </p:spPr>
        <p:txBody>
          <a:bodyPr>
            <a:normAutofit fontScale="85000" lnSpcReduction="20000"/>
          </a:bodyPr>
          <a:lstStyle/>
          <a:p>
            <a:pPr marL="0" indent="0">
              <a:buNone/>
            </a:pPr>
            <a:r>
              <a:rPr lang="en-US" dirty="0">
                <a:latin typeface="OCR A Extended" panose="02010509020102010303" pitchFamily="50" charset="0"/>
              </a:rPr>
              <a:t>Data Collection:</a:t>
            </a:r>
          </a:p>
          <a:p>
            <a:pPr marL="0" indent="0">
              <a:buNone/>
            </a:pPr>
            <a:r>
              <a:rPr lang="en-US" dirty="0">
                <a:latin typeface="OCR A Extended" panose="02010509020102010303" pitchFamily="50" charset="0"/>
              </a:rPr>
              <a:t>- Using SpaceX Rest API</a:t>
            </a:r>
          </a:p>
          <a:p>
            <a:pPr marL="0" indent="0">
              <a:buNone/>
            </a:pPr>
            <a:r>
              <a:rPr lang="en-US" dirty="0">
                <a:latin typeface="OCR A Extended" panose="02010509020102010303" pitchFamily="50" charset="0"/>
              </a:rPr>
              <a:t>- Using Web Scrapping from Wikipedia</a:t>
            </a:r>
          </a:p>
          <a:p>
            <a:pPr marL="0" indent="0">
              <a:buNone/>
            </a:pPr>
            <a:r>
              <a:rPr lang="en-US" dirty="0">
                <a:latin typeface="OCR A Extended" panose="02010509020102010303" pitchFamily="50" charset="0"/>
              </a:rPr>
              <a:t>Data Wrangling:</a:t>
            </a:r>
          </a:p>
          <a:p>
            <a:pPr marL="0" indent="0">
              <a:buNone/>
            </a:pPr>
            <a:r>
              <a:rPr lang="en-US" dirty="0">
                <a:latin typeface="OCR A Extended" panose="02010509020102010303" pitchFamily="50" charset="0"/>
              </a:rPr>
              <a:t>- Filtering the data</a:t>
            </a:r>
          </a:p>
          <a:p>
            <a:pPr marL="0" indent="0">
              <a:buNone/>
            </a:pPr>
            <a:r>
              <a:rPr lang="en-US" dirty="0">
                <a:latin typeface="OCR A Extended" panose="02010509020102010303" pitchFamily="50" charset="0"/>
              </a:rPr>
              <a:t>- Dealing with missing values</a:t>
            </a:r>
          </a:p>
          <a:p>
            <a:pPr marL="0" indent="0">
              <a:buNone/>
            </a:pPr>
            <a:r>
              <a:rPr lang="en-US" dirty="0">
                <a:latin typeface="OCR A Extended" panose="02010509020102010303" pitchFamily="50" charset="0"/>
              </a:rPr>
              <a:t>- Using One Hot Encoding to prepare the data to a binary classification</a:t>
            </a:r>
          </a:p>
          <a:p>
            <a:pPr marL="0" indent="0">
              <a:buNone/>
            </a:pPr>
            <a:r>
              <a:rPr lang="en-US" dirty="0">
                <a:latin typeface="OCR A Extended" panose="02010509020102010303" pitchFamily="50" charset="0"/>
              </a:rPr>
              <a:t>Performed exploratory data analysis (EDA) using visualization and SQL</a:t>
            </a:r>
          </a:p>
          <a:p>
            <a:pPr marL="0" indent="0">
              <a:buNone/>
            </a:pPr>
            <a:r>
              <a:rPr lang="en-US" dirty="0">
                <a:latin typeface="OCR A Extended" panose="02010509020102010303" pitchFamily="50" charset="0"/>
              </a:rPr>
              <a:t>Performed Interactive Visual Analytics using Folium and </a:t>
            </a:r>
            <a:r>
              <a:rPr lang="en-US" dirty="0" err="1">
                <a:latin typeface="OCR A Extended" panose="02010509020102010303" pitchFamily="50" charset="0"/>
              </a:rPr>
              <a:t>Plotly</a:t>
            </a:r>
            <a:r>
              <a:rPr lang="en-US" dirty="0">
                <a:latin typeface="OCR A Extended" panose="02010509020102010303" pitchFamily="50" charset="0"/>
              </a:rPr>
              <a:t> Dash</a:t>
            </a:r>
          </a:p>
          <a:p>
            <a:pPr marL="0" indent="0">
              <a:buNone/>
            </a:pPr>
            <a:r>
              <a:rPr lang="en-US" dirty="0">
                <a:latin typeface="OCR A Extended" panose="02010509020102010303" pitchFamily="50" charset="0"/>
              </a:rPr>
              <a:t>Performed Predictive Analysis using Classification models</a:t>
            </a:r>
          </a:p>
          <a:p>
            <a:pPr marL="0" indent="0">
              <a:buNone/>
            </a:pPr>
            <a:r>
              <a:rPr lang="en-US" dirty="0">
                <a:latin typeface="OCR A Extended" panose="02010509020102010303" pitchFamily="50" charset="0"/>
              </a:rPr>
              <a:t>- Building, Fine-tuning and Evaluation of Classification models to achieve the best results</a:t>
            </a:r>
            <a:endParaRPr lang="de-AT" dirty="0">
              <a:latin typeface="OCR A Extended" panose="02010509020102010303" pitchFamily="50" charset="0"/>
            </a:endParaRPr>
          </a:p>
        </p:txBody>
      </p:sp>
    </p:spTree>
    <p:extLst>
      <p:ext uri="{BB962C8B-B14F-4D97-AF65-F5344CB8AC3E}">
        <p14:creationId xmlns:p14="http://schemas.microsoft.com/office/powerpoint/2010/main" val="197386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itle 1">
            <a:extLst>
              <a:ext uri="{FF2B5EF4-FFF2-40B4-BE49-F238E27FC236}">
                <a16:creationId xmlns:a16="http://schemas.microsoft.com/office/drawing/2014/main" id="{D77AC1D2-8B41-4A7A-88CF-41E6B7D8C98D}"/>
              </a:ext>
            </a:extLst>
          </p:cNvPr>
          <p:cNvSpPr txBox="1">
            <a:spLocks/>
          </p:cNvSpPr>
          <p:nvPr/>
        </p:nvSpPr>
        <p:spPr>
          <a:xfrm>
            <a:off x="685802" y="609600"/>
            <a:ext cx="6282266" cy="1456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5802" y="2142067"/>
            <a:ext cx="6282266" cy="3649133"/>
          </a:xfrm>
          <a:prstGeom prst="rect">
            <a:avLst/>
          </a:prstGeom>
        </p:spPr>
        <p:txBody>
          <a:bodyPr vert="horz" lIns="91440" tIns="45720" rIns="91440" bIns="45720" rtlCol="0" anchor="ctr">
            <a:normAutofit/>
          </a:bodyPr>
          <a:lstStyle/>
          <a:p>
            <a:r>
              <a:rPr lang="en-US" sz="1300" dirty="0">
                <a:latin typeface="OCR A Extended" panose="02010509020102010303" pitchFamily="50" charset="0"/>
              </a:rPr>
              <a:t>The Data collection process consists of a combination of API requests from SpaceX REST API and Web Scraping data from a table in SpaceX’s Wikipedia entry. </a:t>
            </a:r>
          </a:p>
          <a:p>
            <a:r>
              <a:rPr lang="en-US" sz="1300" dirty="0">
                <a:latin typeface="OCR A Extended" panose="02010509020102010303" pitchFamily="50" charset="0"/>
              </a:rPr>
              <a:t>Data Columns obtained by using SpaceX REST API:</a:t>
            </a:r>
          </a:p>
          <a:p>
            <a:pPr marL="457200" lvl="1" indent="0">
              <a:buNone/>
            </a:pPr>
            <a:r>
              <a:rPr lang="en-US" sz="1300" dirty="0" err="1">
                <a:latin typeface="OCR A Extended" panose="02010509020102010303" pitchFamily="50" charset="0"/>
              </a:rPr>
              <a:t>FlightNumber</a:t>
            </a:r>
            <a:r>
              <a:rPr lang="en-US" sz="1300" dirty="0">
                <a:latin typeface="OCR A Extended" panose="02010509020102010303" pitchFamily="50" charset="0"/>
              </a:rPr>
              <a:t>, Date, </a:t>
            </a:r>
            <a:r>
              <a:rPr lang="en-US" sz="1300" dirty="0" err="1">
                <a:latin typeface="OCR A Extended" panose="02010509020102010303" pitchFamily="50" charset="0"/>
              </a:rPr>
              <a:t>BoosterVersion</a:t>
            </a:r>
            <a:r>
              <a:rPr lang="en-US" sz="1300" dirty="0">
                <a:latin typeface="OCR A Extended" panose="02010509020102010303" pitchFamily="50" charset="0"/>
              </a:rPr>
              <a:t>, </a:t>
            </a:r>
            <a:r>
              <a:rPr lang="en-US" sz="1300" dirty="0" err="1">
                <a:latin typeface="OCR A Extended" panose="02010509020102010303" pitchFamily="50" charset="0"/>
              </a:rPr>
              <a:t>PayloadMass</a:t>
            </a:r>
            <a:r>
              <a:rPr lang="en-US" sz="1300" dirty="0">
                <a:latin typeface="OCR A Extended" panose="02010509020102010303" pitchFamily="50" charset="0"/>
              </a:rPr>
              <a:t>, Orbit, </a:t>
            </a:r>
            <a:r>
              <a:rPr lang="en-US" sz="1300" dirty="0" err="1">
                <a:latin typeface="OCR A Extended" panose="02010509020102010303" pitchFamily="50" charset="0"/>
              </a:rPr>
              <a:t>LaunchSite</a:t>
            </a:r>
            <a:r>
              <a:rPr lang="en-US" sz="1300" dirty="0">
                <a:latin typeface="OCR A Extended" panose="02010509020102010303" pitchFamily="50" charset="0"/>
              </a:rPr>
              <a:t>, Outcome, Flights, </a:t>
            </a:r>
            <a:r>
              <a:rPr lang="en-US" sz="1300" dirty="0" err="1">
                <a:latin typeface="OCR A Extended" panose="02010509020102010303" pitchFamily="50" charset="0"/>
              </a:rPr>
              <a:t>GridFins</a:t>
            </a:r>
            <a:r>
              <a:rPr lang="en-US" sz="1300" dirty="0">
                <a:latin typeface="OCR A Extended" panose="02010509020102010303" pitchFamily="50" charset="0"/>
              </a:rPr>
              <a:t>, Reused, Legs, </a:t>
            </a:r>
            <a:r>
              <a:rPr lang="en-US" sz="1300" dirty="0" err="1">
                <a:latin typeface="OCR A Extended" panose="02010509020102010303" pitchFamily="50" charset="0"/>
              </a:rPr>
              <a:t>LandingPad</a:t>
            </a:r>
            <a:r>
              <a:rPr lang="en-US" sz="1300" dirty="0">
                <a:latin typeface="OCR A Extended" panose="02010509020102010303" pitchFamily="50" charset="0"/>
              </a:rPr>
              <a:t>, Block, </a:t>
            </a:r>
            <a:r>
              <a:rPr lang="en-US" sz="1300" dirty="0" err="1">
                <a:latin typeface="OCR A Extended" panose="02010509020102010303" pitchFamily="50" charset="0"/>
              </a:rPr>
              <a:t>ReusedCount</a:t>
            </a:r>
            <a:r>
              <a:rPr lang="en-US" sz="1300" dirty="0">
                <a:latin typeface="OCR A Extended" panose="02010509020102010303" pitchFamily="50" charset="0"/>
              </a:rPr>
              <a:t>, Serial, Longitude, Latitude </a:t>
            </a:r>
          </a:p>
          <a:p>
            <a:r>
              <a:rPr lang="en-US" sz="1300" dirty="0">
                <a:latin typeface="OCR A Extended" panose="02010509020102010303" pitchFamily="50" charset="0"/>
              </a:rPr>
              <a:t>Data Columns from Wikipedia Web Scraping: </a:t>
            </a:r>
          </a:p>
          <a:p>
            <a:pPr marL="457200" lvl="1" indent="0">
              <a:buNone/>
            </a:pPr>
            <a:r>
              <a:rPr lang="en-US" sz="1300" dirty="0">
                <a:latin typeface="OCR A Extended" panose="02010509020102010303" pitchFamily="50" charset="0"/>
              </a:rPr>
              <a:t>Flight No., Launch Site, Payload, Payload Mass, Orbit, Customer, Launch Outcome, Version Booster, Booster Landing, Date, Time</a:t>
            </a:r>
          </a:p>
        </p:txBody>
      </p:sp>
      <p:pic>
        <p:nvPicPr>
          <p:cNvPr id="16" name="Graphic 15" descr="Datenbank">
            <a:extLst>
              <a:ext uri="{FF2B5EF4-FFF2-40B4-BE49-F238E27FC236}">
                <a16:creationId xmlns:a16="http://schemas.microsoft.com/office/drawing/2014/main" id="{A8F09877-41E8-3EAD-652B-5C7C7F7913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0936" y="1668042"/>
            <a:ext cx="3445714" cy="3445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6</a:t>
            </a:fld>
            <a:endParaRPr lang="en-US"/>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643464" y="639097"/>
            <a:ext cx="4789678" cy="37466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defTabSz="457200">
              <a:spcAft>
                <a:spcPts val="600"/>
              </a:spcAft>
            </a:pPr>
            <a:r>
              <a:rPr lang="en-US" cap="all" dirty="0">
                <a:ln w="3175" cmpd="sng">
                  <a:noFill/>
                </a:ln>
                <a:solidFill>
                  <a:schemeClr val="tx1"/>
                </a:solidFill>
                <a:latin typeface="OCR A Extended" panose="02010509020102010303" pitchFamily="50" charset="0"/>
                <a:ea typeface="+mj-ea"/>
                <a:cs typeface="+mj-cs"/>
              </a:rPr>
              <a:t>Data Collection – SpaceX API</a:t>
            </a:r>
          </a:p>
        </p:txBody>
      </p:sp>
      <p:pic>
        <p:nvPicPr>
          <p:cNvPr id="7" name="Grafik 6" descr="Ein Bild, das Text, Screenshot, Schrift, Rechteck enthält.&#10;&#10;KI-generierte Inhalte können fehlerhaft sein.">
            <a:extLst>
              <a:ext uri="{FF2B5EF4-FFF2-40B4-BE49-F238E27FC236}">
                <a16:creationId xmlns:a16="http://schemas.microsoft.com/office/drawing/2014/main" id="{3B757027-AE21-79D4-F7DD-84564D60903D}"/>
              </a:ext>
            </a:extLst>
          </p:cNvPr>
          <p:cNvPicPr>
            <a:picLocks noChangeAspect="1"/>
          </p:cNvPicPr>
          <p:nvPr/>
        </p:nvPicPr>
        <p:blipFill>
          <a:blip r:embed="rId4">
            <a:duotone>
              <a:prstClr val="black"/>
              <a:schemeClr val="accent1">
                <a:tint val="45000"/>
                <a:satMod val="400000"/>
              </a:schemeClr>
            </a:duotone>
          </a:blip>
          <a:stretch>
            <a:fillRect/>
          </a:stretch>
        </p:blipFill>
        <p:spPr>
          <a:xfrm>
            <a:off x="6076606" y="2229833"/>
            <a:ext cx="5471927" cy="239396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7</a:t>
            </a:fld>
            <a:endParaRPr lang="en-US"/>
          </a:p>
        </p:txBody>
      </p:sp>
      <p:sp>
        <p:nvSpPr>
          <p:cNvPr id="9" name="Textfeld 8">
            <a:extLst>
              <a:ext uri="{FF2B5EF4-FFF2-40B4-BE49-F238E27FC236}">
                <a16:creationId xmlns:a16="http://schemas.microsoft.com/office/drawing/2014/main" id="{3969EDE0-85FF-A03F-DF15-77B6D80A264C}"/>
              </a:ext>
            </a:extLst>
          </p:cNvPr>
          <p:cNvSpPr txBox="1"/>
          <p:nvPr/>
        </p:nvSpPr>
        <p:spPr>
          <a:xfrm>
            <a:off x="7590631" y="4816677"/>
            <a:ext cx="2992438" cy="646331"/>
          </a:xfrm>
          <a:prstGeom prst="rect">
            <a:avLst/>
          </a:prstGeom>
          <a:noFill/>
        </p:spPr>
        <p:txBody>
          <a:bodyPr wrap="square">
            <a:spAutoFit/>
          </a:bodyPr>
          <a:lstStyle/>
          <a:p>
            <a:r>
              <a:rPr lang="de-AT" dirty="0">
                <a:hlinkClick r:id="rId5"/>
              </a:rPr>
              <a:t>GitHub Data Collection API</a:t>
            </a:r>
            <a:endParaRPr lang="de-AT" dirty="0"/>
          </a:p>
          <a:p>
            <a:endParaRPr lang="de-AT"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Title 1">
            <a:extLst>
              <a:ext uri="{FF2B5EF4-FFF2-40B4-BE49-F238E27FC236}">
                <a16:creationId xmlns:a16="http://schemas.microsoft.com/office/drawing/2014/main" id="{84F5ABFD-B4D4-43FF-959F-AFAF45B45269}"/>
              </a:ext>
            </a:extLst>
          </p:cNvPr>
          <p:cNvSpPr txBox="1">
            <a:spLocks/>
          </p:cNvSpPr>
          <p:nvPr/>
        </p:nvSpPr>
        <p:spPr>
          <a:xfrm>
            <a:off x="8009164" y="639097"/>
            <a:ext cx="3524075" cy="37466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cap="all" dirty="0">
                <a:ln w="3175" cmpd="sng">
                  <a:noFill/>
                </a:ln>
                <a:solidFill>
                  <a:schemeClr val="tx1"/>
                </a:solidFill>
                <a:latin typeface="OCR A Extended" panose="02010509020102010303" pitchFamily="50" charset="0"/>
                <a:ea typeface="+mj-ea"/>
                <a:cs typeface="+mj-cs"/>
              </a:rPr>
              <a:t>Data Collection – </a:t>
            </a:r>
          </a:p>
          <a:p>
            <a:pPr algn="ctr" defTabSz="457200">
              <a:spcAft>
                <a:spcPts val="600"/>
              </a:spcAft>
            </a:pPr>
            <a:r>
              <a:rPr lang="en-US" cap="all" dirty="0">
                <a:ln w="3175" cmpd="sng">
                  <a:noFill/>
                </a:ln>
                <a:solidFill>
                  <a:schemeClr val="tx1"/>
                </a:solidFill>
                <a:latin typeface="OCR A Extended" panose="02010509020102010303" pitchFamily="50" charset="0"/>
                <a:ea typeface="+mj-ea"/>
                <a:cs typeface="+mj-cs"/>
              </a:rPr>
              <a:t>Web Scraping</a:t>
            </a:r>
          </a:p>
        </p:txBody>
      </p:sp>
      <p:pic>
        <p:nvPicPr>
          <p:cNvPr id="7" name="Grafik 6" descr="Ein Bild, das Text, Screenshot, Schrift, Design enthält.&#10;&#10;KI-generierte Inhalte können fehlerhaft sein.">
            <a:extLst>
              <a:ext uri="{FF2B5EF4-FFF2-40B4-BE49-F238E27FC236}">
                <a16:creationId xmlns:a16="http://schemas.microsoft.com/office/drawing/2014/main" id="{1A822947-18B0-1BBF-7751-80A3B6201150}"/>
              </a:ext>
            </a:extLst>
          </p:cNvPr>
          <p:cNvPicPr>
            <a:picLocks noChangeAspect="1"/>
          </p:cNvPicPr>
          <p:nvPr/>
        </p:nvPicPr>
        <p:blipFill>
          <a:blip r:embed="rId4">
            <a:duotone>
              <a:prstClr val="black"/>
              <a:schemeClr val="accent1">
                <a:tint val="45000"/>
                <a:satMod val="400000"/>
              </a:schemeClr>
            </a:duotone>
          </a:blip>
          <a:stretch>
            <a:fillRect/>
          </a:stretch>
        </p:blipFill>
        <p:spPr>
          <a:xfrm>
            <a:off x="629810" y="1917410"/>
            <a:ext cx="6921364" cy="302809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962917" y="6391687"/>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9" name="Textfeld 8">
            <a:extLst>
              <a:ext uri="{FF2B5EF4-FFF2-40B4-BE49-F238E27FC236}">
                <a16:creationId xmlns:a16="http://schemas.microsoft.com/office/drawing/2014/main" id="{F17DA151-D963-E002-32C9-8D0FEF2A544B}"/>
              </a:ext>
            </a:extLst>
          </p:cNvPr>
          <p:cNvSpPr txBox="1"/>
          <p:nvPr/>
        </p:nvSpPr>
        <p:spPr>
          <a:xfrm>
            <a:off x="3047093" y="5095120"/>
            <a:ext cx="2210707" cy="369332"/>
          </a:xfrm>
          <a:prstGeom prst="rect">
            <a:avLst/>
          </a:prstGeom>
          <a:noFill/>
        </p:spPr>
        <p:txBody>
          <a:bodyPr wrap="square">
            <a:spAutoFit/>
          </a:bodyPr>
          <a:lstStyle/>
          <a:p>
            <a:r>
              <a:rPr lang="de-AT" dirty="0">
                <a:hlinkClick r:id="rId5"/>
              </a:rPr>
              <a:t>GitHub Web </a:t>
            </a:r>
            <a:r>
              <a:rPr lang="de-AT" dirty="0" err="1">
                <a:hlinkClick r:id="rId5"/>
              </a:rPr>
              <a:t>Scraping</a:t>
            </a:r>
            <a:endParaRPr lang="de-AT"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a:extLst>
              <a:ext uri="{FF2B5EF4-FFF2-40B4-BE49-F238E27FC236}">
                <a16:creationId xmlns:a16="http://schemas.microsoft.com/office/drawing/2014/main" id="{2A665A13-3129-46DF-B847-F273F3E96BE6}"/>
              </a:ext>
            </a:extLst>
          </p:cNvPr>
          <p:cNvSpPr txBox="1">
            <a:spLocks/>
          </p:cNvSpPr>
          <p:nvPr/>
        </p:nvSpPr>
        <p:spPr>
          <a:xfrm>
            <a:off x="6400800" y="609600"/>
            <a:ext cx="5147730" cy="1641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dirty="0">
                <a:ln w="3175" cmpd="sng">
                  <a:noFill/>
                </a:ln>
                <a:solidFill>
                  <a:schemeClr val="tx1"/>
                </a:solidFill>
                <a:latin typeface="OCR A Extended" panose="02010509020102010303" pitchFamily="50" charset="0"/>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10699" y="2251587"/>
            <a:ext cx="6625466" cy="4761534"/>
          </a:xfrm>
          <a:prstGeom prst="rect">
            <a:avLst/>
          </a:prstGeom>
        </p:spPr>
        <p:txBody>
          <a:bodyPr vert="horz" lIns="91440" tIns="45720" rIns="91440" bIns="45720" rtlCol="0" anchor="ctr">
            <a:noAutofit/>
          </a:bodyPr>
          <a:lstStyle/>
          <a:p>
            <a:pPr marL="0" indent="0">
              <a:lnSpc>
                <a:spcPct val="90000"/>
              </a:lnSpc>
              <a:buNone/>
            </a:pPr>
            <a:r>
              <a:rPr lang="en-US" sz="1300" dirty="0">
                <a:latin typeface="OCR A Extended" panose="02010509020102010303" pitchFamily="50" charset="0"/>
              </a:rPr>
              <a:t>Landing Outcome Classifications</a:t>
            </a:r>
          </a:p>
          <a:p>
            <a:pPr marL="0" indent="0">
              <a:lnSpc>
                <a:spcPct val="90000"/>
              </a:lnSpc>
              <a:buNone/>
            </a:pPr>
            <a:r>
              <a:rPr lang="en-US" sz="1300" dirty="0">
                <a:latin typeface="OCR A Extended" panose="02010509020102010303" pitchFamily="50" charset="0"/>
              </a:rPr>
              <a:t>The dataset records various booster landing scenarios, which we've categorized into successful (1) and unsuccessful (0) outcomes:</a:t>
            </a:r>
          </a:p>
          <a:p>
            <a:pPr marL="0" indent="0">
              <a:lnSpc>
                <a:spcPct val="90000"/>
              </a:lnSpc>
              <a:buNone/>
            </a:pPr>
            <a:r>
              <a:rPr lang="en-US" sz="1300" dirty="0">
                <a:latin typeface="OCR A Extended" panose="02010509020102010303" pitchFamily="50" charset="0"/>
              </a:rPr>
              <a:t>Ocean Landings:</a:t>
            </a:r>
          </a:p>
          <a:p>
            <a:pPr>
              <a:lnSpc>
                <a:spcPct val="90000"/>
              </a:lnSpc>
            </a:pPr>
            <a:r>
              <a:rPr lang="en-US" sz="1300" dirty="0">
                <a:latin typeface="OCR A Extended" panose="02010509020102010303" pitchFamily="50" charset="0"/>
              </a:rPr>
              <a:t>True Ocean: Successful landing in designated ocean zone</a:t>
            </a:r>
          </a:p>
          <a:p>
            <a:pPr>
              <a:lnSpc>
                <a:spcPct val="90000"/>
              </a:lnSpc>
            </a:pPr>
            <a:r>
              <a:rPr lang="en-US" sz="1300" dirty="0">
                <a:latin typeface="OCR A Extended" panose="02010509020102010303" pitchFamily="50" charset="0"/>
              </a:rPr>
              <a:t>False Ocean: Failed landing attempt in designated ocean zone</a:t>
            </a:r>
          </a:p>
          <a:p>
            <a:pPr marL="0" indent="0">
              <a:lnSpc>
                <a:spcPct val="90000"/>
              </a:lnSpc>
              <a:buNone/>
            </a:pPr>
            <a:r>
              <a:rPr lang="en-US" sz="1300" dirty="0">
                <a:latin typeface="OCR A Extended" panose="02010509020102010303" pitchFamily="50" charset="0"/>
              </a:rPr>
              <a:t>Return to Launch Site (RTLS):</a:t>
            </a:r>
          </a:p>
          <a:p>
            <a:pPr>
              <a:lnSpc>
                <a:spcPct val="90000"/>
              </a:lnSpc>
            </a:pPr>
            <a:r>
              <a:rPr lang="en-US" sz="1300" dirty="0">
                <a:latin typeface="OCR A Extended" panose="02010509020102010303" pitchFamily="50" charset="0"/>
              </a:rPr>
              <a:t>True RTLS: Successful landing at ground pad</a:t>
            </a:r>
          </a:p>
          <a:p>
            <a:pPr>
              <a:lnSpc>
                <a:spcPct val="90000"/>
              </a:lnSpc>
            </a:pPr>
            <a:r>
              <a:rPr lang="en-US" sz="1300" dirty="0">
                <a:latin typeface="OCR A Extended" panose="02010509020102010303" pitchFamily="50" charset="0"/>
              </a:rPr>
              <a:t>False RTLS: Failed landing attempt at ground pad</a:t>
            </a:r>
          </a:p>
          <a:p>
            <a:pPr marL="0" indent="0">
              <a:lnSpc>
                <a:spcPct val="90000"/>
              </a:lnSpc>
              <a:buNone/>
            </a:pPr>
            <a:r>
              <a:rPr lang="en-US" sz="1300" dirty="0">
                <a:latin typeface="OCR A Extended" panose="02010509020102010303" pitchFamily="50" charset="0"/>
              </a:rPr>
              <a:t>Autonomous Spaceport Drone Ship (ASDS):</a:t>
            </a:r>
          </a:p>
          <a:p>
            <a:pPr>
              <a:lnSpc>
                <a:spcPct val="90000"/>
              </a:lnSpc>
            </a:pPr>
            <a:r>
              <a:rPr lang="en-US" sz="1300" dirty="0">
                <a:latin typeface="OCR A Extended" panose="02010509020102010303" pitchFamily="50" charset="0"/>
              </a:rPr>
              <a:t>True ASDS: Successful landing on drone ship</a:t>
            </a:r>
          </a:p>
          <a:p>
            <a:pPr>
              <a:lnSpc>
                <a:spcPct val="90000"/>
              </a:lnSpc>
            </a:pPr>
            <a:r>
              <a:rPr lang="en-US" sz="1300" dirty="0">
                <a:latin typeface="OCR A Extended" panose="02010509020102010303" pitchFamily="50" charset="0"/>
              </a:rPr>
              <a:t>False ASDS: Failed landing attempt on drone ship</a:t>
            </a:r>
          </a:p>
          <a:p>
            <a:pPr marL="0" indent="0">
              <a:lnSpc>
                <a:spcPct val="90000"/>
              </a:lnSpc>
              <a:buNone/>
            </a:pPr>
            <a:r>
              <a:rPr lang="en-US" sz="1300" dirty="0">
                <a:latin typeface="OCR A Extended" panose="02010509020102010303" pitchFamily="50" charset="0"/>
              </a:rPr>
              <a:t>For machine learning purposes, these outcomes were converted into binary labels:</a:t>
            </a:r>
          </a:p>
          <a:p>
            <a:pPr>
              <a:lnSpc>
                <a:spcPct val="90000"/>
              </a:lnSpc>
            </a:pPr>
            <a:r>
              <a:rPr lang="en-US" sz="1300" dirty="0">
                <a:latin typeface="OCR A Extended" panose="02010509020102010303" pitchFamily="50" charset="0"/>
              </a:rPr>
              <a:t>1: Successful landing (True Ocean, True RTLS, or True ASDS)</a:t>
            </a:r>
          </a:p>
          <a:p>
            <a:pPr>
              <a:lnSpc>
                <a:spcPct val="90000"/>
              </a:lnSpc>
            </a:pPr>
            <a:r>
              <a:rPr lang="en-US" sz="1300" dirty="0">
                <a:latin typeface="OCR A Extended" panose="02010509020102010303" pitchFamily="50" charset="0"/>
              </a:rPr>
              <a:t>0: Unsuccessful landing (False Ocean, False RTLS, or False ASDS)</a:t>
            </a:r>
          </a:p>
          <a:p>
            <a:pPr>
              <a:lnSpc>
                <a:spcPct val="90000"/>
              </a:lnSpc>
            </a:pPr>
            <a:endParaRPr lang="en-US" sz="1300" dirty="0">
              <a:latin typeface="OCR A Extended" panose="02010509020102010303" pitchFamily="50" charset="0"/>
            </a:endParaRPr>
          </a:p>
          <a:p>
            <a:pPr>
              <a:lnSpc>
                <a:spcPct val="90000"/>
              </a:lnSpc>
            </a:pPr>
            <a:endParaRPr lang="en-US" sz="1300" dirty="0">
              <a:latin typeface="OCR A Extended" panose="02010509020102010303" pitchFamily="50" charset="0"/>
            </a:endParaRPr>
          </a:p>
          <a:p>
            <a:pPr>
              <a:lnSpc>
                <a:spcPct val="90000"/>
              </a:lnSpc>
            </a:pPr>
            <a:endParaRPr lang="en-US" sz="1300" dirty="0">
              <a:latin typeface="OCR A Extended" panose="02010509020102010303" pitchFamily="50" charset="0"/>
            </a:endParaRPr>
          </a:p>
        </p:txBody>
      </p:sp>
      <p:pic>
        <p:nvPicPr>
          <p:cNvPr id="3" name="Grafik 2" descr="Ein Bild, das Text, Screenshot, Schrift, Zahl enthält.&#10;&#10;KI-generierte Inhalte können fehlerhaft sein.">
            <a:extLst>
              <a:ext uri="{FF2B5EF4-FFF2-40B4-BE49-F238E27FC236}">
                <a16:creationId xmlns:a16="http://schemas.microsoft.com/office/drawing/2014/main" id="{5BC4432E-F685-50D3-11D8-A3340AAE1CA4}"/>
              </a:ext>
            </a:extLst>
          </p:cNvPr>
          <p:cNvPicPr>
            <a:picLocks noChangeAspect="1"/>
          </p:cNvPicPr>
          <p:nvPr/>
        </p:nvPicPr>
        <p:blipFill>
          <a:blip r:embed="rId4">
            <a:duotone>
              <a:prstClr val="black"/>
              <a:schemeClr val="accent1">
                <a:tint val="45000"/>
                <a:satMod val="400000"/>
              </a:schemeClr>
            </a:duotone>
          </a:blip>
          <a:stretch>
            <a:fillRect/>
          </a:stretch>
        </p:blipFill>
        <p:spPr>
          <a:xfrm>
            <a:off x="1036027" y="1278852"/>
            <a:ext cx="3827262" cy="430029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0266060" y="5870575"/>
            <a:ext cx="551167" cy="3778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9</a:t>
            </a:fld>
            <a:endParaRPr lang="en-US"/>
          </a:p>
        </p:txBody>
      </p:sp>
      <p:sp>
        <p:nvSpPr>
          <p:cNvPr id="7" name="Textfeld 6">
            <a:extLst>
              <a:ext uri="{FF2B5EF4-FFF2-40B4-BE49-F238E27FC236}">
                <a16:creationId xmlns:a16="http://schemas.microsoft.com/office/drawing/2014/main" id="{7FED8083-D919-FF0F-6779-2EA426B60AAF}"/>
              </a:ext>
            </a:extLst>
          </p:cNvPr>
          <p:cNvSpPr txBox="1"/>
          <p:nvPr/>
        </p:nvSpPr>
        <p:spPr>
          <a:xfrm>
            <a:off x="1851600" y="5736321"/>
            <a:ext cx="2340161" cy="369332"/>
          </a:xfrm>
          <a:prstGeom prst="rect">
            <a:avLst/>
          </a:prstGeom>
          <a:noFill/>
        </p:spPr>
        <p:txBody>
          <a:bodyPr wrap="square">
            <a:spAutoFit/>
          </a:bodyPr>
          <a:lstStyle/>
          <a:p>
            <a:r>
              <a:rPr lang="de-AT" dirty="0">
                <a:hlinkClick r:id="rId5"/>
              </a:rPr>
              <a:t>GitHub Data </a:t>
            </a:r>
            <a:r>
              <a:rPr lang="de-AT" dirty="0" err="1">
                <a:hlinkClick r:id="rId5"/>
              </a:rPr>
              <a:t>Wrangling</a:t>
            </a:r>
            <a:endParaRPr lang="de-AT" dirty="0"/>
          </a:p>
        </p:txBody>
      </p:sp>
    </p:spTree>
    <p:extLst>
      <p:ext uri="{BB962C8B-B14F-4D97-AF65-F5344CB8AC3E}">
        <p14:creationId xmlns:p14="http://schemas.microsoft.com/office/powerpoint/2010/main" val="298755290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mmel">
  <a:themeElements>
    <a:clrScheme name="Himme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Himme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imme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imme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ppt/theme/themeOverride2.xml><?xml version="1.0" encoding="utf-8"?>
<a:themeOverride xmlns:a="http://schemas.openxmlformats.org/drawingml/2006/main">
  <a:clrScheme name="Himme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2113</Words>
  <Application>Microsoft Office PowerPoint</Application>
  <PresentationFormat>Breitbild</PresentationFormat>
  <Paragraphs>252</Paragraphs>
  <Slides>45</Slides>
  <Notes>3</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45</vt:i4>
      </vt:variant>
    </vt:vector>
  </HeadingPairs>
  <TitlesOfParts>
    <vt:vector size="53" baseType="lpstr">
      <vt:lpstr>Abadi</vt:lpstr>
      <vt:lpstr>Arial</vt:lpstr>
      <vt:lpstr>Calibri</vt:lpstr>
      <vt:lpstr>Calibri Light</vt:lpstr>
      <vt:lpstr>IBM Plex Mono SemiBold</vt:lpstr>
      <vt:lpstr>OCR A Extended</vt:lpstr>
      <vt:lpstr>Custom Design</vt:lpstr>
      <vt:lpstr>Himmel</vt:lpstr>
      <vt:lpstr>Data Science Capstone Project</vt:lpstr>
      <vt:lpstr>PowerPoint-Präsentation</vt:lpstr>
      <vt:lpstr>PowerPoint-Präsentation</vt:lpstr>
      <vt:lpstr>PowerPoint-Präsentation</vt:lpstr>
      <vt:lpstr>Methodology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Insights drawn from EDA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Launch Sites Proximities Analysis</vt:lpstr>
      <vt:lpstr>PowerPoint-Präsentation</vt:lpstr>
      <vt:lpstr>PowerPoint-Präsentation</vt:lpstr>
      <vt:lpstr>PowerPoint-Präsentation</vt:lpstr>
      <vt:lpstr>Build a Dashboard with Plotly Dash</vt:lpstr>
      <vt:lpstr>PowerPoint-Präsentation</vt:lpstr>
      <vt:lpstr>PowerPoint-Präsentation</vt:lpstr>
      <vt:lpstr>Payload Mass vs. Launch Outcome for all sites</vt:lpstr>
      <vt:lpstr>Predictive Analysis (Classification)</vt:lpstr>
      <vt:lpstr>PowerPoint-Präsentation</vt:lpstr>
      <vt:lpstr>PowerPoint-Präsentation</vt:lpstr>
      <vt:lpstr>PowerPoint-Präsentation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Nina Haide</cp:lastModifiedBy>
  <cp:revision>203</cp:revision>
  <dcterms:created xsi:type="dcterms:W3CDTF">2021-04-29T18:58:34Z</dcterms:created>
  <dcterms:modified xsi:type="dcterms:W3CDTF">2025-02-13T18:18:54Z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